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6" r:id="rId3"/>
    <p:sldId id="257" r:id="rId4"/>
    <p:sldId id="258" r:id="rId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6" d="100"/>
          <a:sy n="86" d="100"/>
        </p:scale>
        <p:origin x="2928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AAE1F4-03D0-4982-B3DF-A4B30413508B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0F1DE3F-C532-441C-BF7F-8302202F26F6}">
      <dgm:prSet/>
      <dgm:spPr/>
      <dgm:t>
        <a:bodyPr/>
        <a:lstStyle/>
        <a:p>
          <a:endParaRPr lang="fr-FR"/>
        </a:p>
      </dgm:t>
    </dgm:pt>
    <dgm:pt modelId="{6A43B009-931C-43D5-82B9-A3E97F8643A8}" type="parTrans" cxnId="{1EC8272C-3097-494B-AE71-16E3A3125CC5}">
      <dgm:prSet/>
      <dgm:spPr/>
      <dgm:t>
        <a:bodyPr/>
        <a:lstStyle/>
        <a:p>
          <a:endParaRPr lang="fr-FR"/>
        </a:p>
      </dgm:t>
    </dgm:pt>
    <dgm:pt modelId="{FF4F2CA9-6A0A-4DE6-A7A1-C53470C13C1E}" type="sibTrans" cxnId="{1EC8272C-3097-494B-AE71-16E3A3125CC5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5000" r="-55000"/>
          </a:stretch>
        </a:blipFill>
      </dgm:spPr>
      <dgm:t>
        <a:bodyPr/>
        <a:lstStyle/>
        <a:p>
          <a:endParaRPr lang="fr-FR"/>
        </a:p>
      </dgm:t>
    </dgm:pt>
    <dgm:pt modelId="{1B985252-8464-4C1C-9A60-3115664E571A}">
      <dgm:prSet phldrT="[Texte]" custT="1"/>
      <dgm:spPr/>
      <dgm:t>
        <a:bodyPr/>
        <a:lstStyle/>
        <a:p>
          <a:r>
            <a:rPr lang="fr-FR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Bonne année scolaire</a:t>
          </a:r>
        </a:p>
      </dgm:t>
    </dgm:pt>
    <dgm:pt modelId="{74F36D57-FFF0-4CA7-AD7F-8A818A862957}" type="sibTrans" cxnId="{94DA23AA-2E7D-4393-A179-08707FA60AFC}">
      <dgm:prSet/>
      <dgm:spPr>
        <a:blipFill>
          <a:blip xmlns:r="http://schemas.openxmlformats.org/officeDocument/2006/relationships" r:embed="rId2"/>
          <a:srcRect/>
          <a:stretch>
            <a:fillRect l="-99000" r="-99000"/>
          </a:stretch>
        </a:blipFill>
      </dgm:spPr>
      <dgm:t>
        <a:bodyPr/>
        <a:lstStyle/>
        <a:p>
          <a:endParaRPr lang="fr-FR"/>
        </a:p>
      </dgm:t>
    </dgm:pt>
    <dgm:pt modelId="{9F0941EA-2A30-4B9C-A2FE-373318B0FDE7}" type="parTrans" cxnId="{94DA23AA-2E7D-4393-A179-08707FA60AFC}">
      <dgm:prSet/>
      <dgm:spPr/>
      <dgm:t>
        <a:bodyPr/>
        <a:lstStyle/>
        <a:p>
          <a:endParaRPr lang="fr-FR"/>
        </a:p>
      </dgm:t>
    </dgm:pt>
    <dgm:pt modelId="{79A6A74D-5D3D-4E34-930F-E4F2ADB1C1CC}" type="pres">
      <dgm:prSet presAssocID="{EFAAE1F4-03D0-4982-B3DF-A4B30413508B}" presName="Name0" presStyleCnt="0">
        <dgm:presLayoutVars>
          <dgm:chMax val="7"/>
          <dgm:chPref val="7"/>
          <dgm:dir/>
        </dgm:presLayoutVars>
      </dgm:prSet>
      <dgm:spPr/>
    </dgm:pt>
    <dgm:pt modelId="{FA3574D7-3B99-433F-9155-D1F463D0D972}" type="pres">
      <dgm:prSet presAssocID="{EFAAE1F4-03D0-4982-B3DF-A4B30413508B}" presName="Name1" presStyleCnt="0"/>
      <dgm:spPr/>
    </dgm:pt>
    <dgm:pt modelId="{8D78C20A-6A5F-4F1C-B6BC-93206CC5F92F}" type="pres">
      <dgm:prSet presAssocID="{FF4F2CA9-6A0A-4DE6-A7A1-C53470C13C1E}" presName="picture_1" presStyleCnt="0"/>
      <dgm:spPr/>
    </dgm:pt>
    <dgm:pt modelId="{175DD3A5-E9BB-4DDB-B366-1F826B4774CE}" type="pres">
      <dgm:prSet presAssocID="{FF4F2CA9-6A0A-4DE6-A7A1-C53470C13C1E}" presName="pictureRepeatNode" presStyleLbl="alignImgPlace1" presStyleIdx="0" presStyleCnt="2"/>
      <dgm:spPr/>
    </dgm:pt>
    <dgm:pt modelId="{C107FC9E-3854-422E-A740-F475DA49193A}" type="pres">
      <dgm:prSet presAssocID="{C0F1DE3F-C532-441C-BF7F-8302202F26F6}" presName="text_1" presStyleLbl="node1" presStyleIdx="0" presStyleCnt="0">
        <dgm:presLayoutVars>
          <dgm:bulletEnabled val="1"/>
        </dgm:presLayoutVars>
      </dgm:prSet>
      <dgm:spPr/>
    </dgm:pt>
    <dgm:pt modelId="{92F09387-5717-4B88-A8CE-8261547611A1}" type="pres">
      <dgm:prSet presAssocID="{74F36D57-FFF0-4CA7-AD7F-8A818A862957}" presName="picture_2" presStyleCnt="0"/>
      <dgm:spPr/>
    </dgm:pt>
    <dgm:pt modelId="{383F156D-F05A-48FF-BF1B-577D0FC07E8B}" type="pres">
      <dgm:prSet presAssocID="{74F36D57-FFF0-4CA7-AD7F-8A818A862957}" presName="pictureRepeatNode" presStyleLbl="alignImgPlace1" presStyleIdx="1" presStyleCnt="2" custLinFactNeighborX="41739" custLinFactNeighborY="-33043"/>
      <dgm:spPr/>
    </dgm:pt>
    <dgm:pt modelId="{5652A252-76D8-45A9-8AA7-FFCCD123889F}" type="pres">
      <dgm:prSet presAssocID="{1B985252-8464-4C1C-9A60-3115664E571A}" presName="line_2" presStyleLbl="parChTrans1D1" presStyleIdx="0" presStyleCnt="1"/>
      <dgm:spPr/>
    </dgm:pt>
    <dgm:pt modelId="{B00A6CCE-9703-44C9-B73D-A4669A288216}" type="pres">
      <dgm:prSet presAssocID="{1B985252-8464-4C1C-9A60-3115664E571A}" presName="textparent_2" presStyleLbl="node1" presStyleIdx="0" presStyleCnt="0"/>
      <dgm:spPr/>
    </dgm:pt>
    <dgm:pt modelId="{0C3BE1A3-D1DD-4256-9D53-812CC30975E0}" type="pres">
      <dgm:prSet presAssocID="{1B985252-8464-4C1C-9A60-3115664E571A}" presName="text_2" presStyleLbl="revTx" presStyleIdx="0" presStyleCnt="1" custScaleX="913236" custScaleY="50625" custLinFactX="-1100000" custLinFactNeighborX="-1132910" custLinFactNeighborY="-49074">
        <dgm:presLayoutVars>
          <dgm:bulletEnabled val="1"/>
        </dgm:presLayoutVars>
      </dgm:prSet>
      <dgm:spPr/>
    </dgm:pt>
  </dgm:ptLst>
  <dgm:cxnLst>
    <dgm:cxn modelId="{1EC8272C-3097-494B-AE71-16E3A3125CC5}" srcId="{EFAAE1F4-03D0-4982-B3DF-A4B30413508B}" destId="{C0F1DE3F-C532-441C-BF7F-8302202F26F6}" srcOrd="0" destOrd="0" parTransId="{6A43B009-931C-43D5-82B9-A3E97F8643A8}" sibTransId="{FF4F2CA9-6A0A-4DE6-A7A1-C53470C13C1E}"/>
    <dgm:cxn modelId="{A8316C7D-5F16-4886-B3B5-0B0152F2957D}" type="presOf" srcId="{C0F1DE3F-C532-441C-BF7F-8302202F26F6}" destId="{C107FC9E-3854-422E-A740-F475DA49193A}" srcOrd="0" destOrd="0" presId="urn:microsoft.com/office/officeart/2008/layout/CircularPictureCallout"/>
    <dgm:cxn modelId="{BE99D284-3B59-4008-BF7F-372510937168}" type="presOf" srcId="{EFAAE1F4-03D0-4982-B3DF-A4B30413508B}" destId="{79A6A74D-5D3D-4E34-930F-E4F2ADB1C1CC}" srcOrd="0" destOrd="0" presId="urn:microsoft.com/office/officeart/2008/layout/CircularPictureCallout"/>
    <dgm:cxn modelId="{0DAD8B8D-E8A5-4F21-B49C-46DCAD32CF6B}" type="presOf" srcId="{1B985252-8464-4C1C-9A60-3115664E571A}" destId="{0C3BE1A3-D1DD-4256-9D53-812CC30975E0}" srcOrd="0" destOrd="0" presId="urn:microsoft.com/office/officeart/2008/layout/CircularPictureCallout"/>
    <dgm:cxn modelId="{E67BBAA4-935A-47A9-B4C8-027289CFF10C}" type="presOf" srcId="{FF4F2CA9-6A0A-4DE6-A7A1-C53470C13C1E}" destId="{175DD3A5-E9BB-4DDB-B366-1F826B4774CE}" srcOrd="0" destOrd="0" presId="urn:microsoft.com/office/officeart/2008/layout/CircularPictureCallout"/>
    <dgm:cxn modelId="{94DA23AA-2E7D-4393-A179-08707FA60AFC}" srcId="{EFAAE1F4-03D0-4982-B3DF-A4B30413508B}" destId="{1B985252-8464-4C1C-9A60-3115664E571A}" srcOrd="1" destOrd="0" parTransId="{9F0941EA-2A30-4B9C-A2FE-373318B0FDE7}" sibTransId="{74F36D57-FFF0-4CA7-AD7F-8A818A862957}"/>
    <dgm:cxn modelId="{53D416D5-87F8-404E-AE1E-9A4FE72300F8}" type="presOf" srcId="{74F36D57-FFF0-4CA7-AD7F-8A818A862957}" destId="{383F156D-F05A-48FF-BF1B-577D0FC07E8B}" srcOrd="0" destOrd="0" presId="urn:microsoft.com/office/officeart/2008/layout/CircularPictureCallout"/>
    <dgm:cxn modelId="{473B0440-9C64-4FC2-B5EB-4027491A2931}" type="presParOf" srcId="{79A6A74D-5D3D-4E34-930F-E4F2ADB1C1CC}" destId="{FA3574D7-3B99-433F-9155-D1F463D0D972}" srcOrd="0" destOrd="0" presId="urn:microsoft.com/office/officeart/2008/layout/CircularPictureCallout"/>
    <dgm:cxn modelId="{AD2596D0-58B5-4C53-AEB7-900753A7BEA2}" type="presParOf" srcId="{FA3574D7-3B99-433F-9155-D1F463D0D972}" destId="{8D78C20A-6A5F-4F1C-B6BC-93206CC5F92F}" srcOrd="0" destOrd="0" presId="urn:microsoft.com/office/officeart/2008/layout/CircularPictureCallout"/>
    <dgm:cxn modelId="{B39B4D01-BE21-40F5-A591-4C5CEE0F8A48}" type="presParOf" srcId="{8D78C20A-6A5F-4F1C-B6BC-93206CC5F92F}" destId="{175DD3A5-E9BB-4DDB-B366-1F826B4774CE}" srcOrd="0" destOrd="0" presId="urn:microsoft.com/office/officeart/2008/layout/CircularPictureCallout"/>
    <dgm:cxn modelId="{7FAC85B5-4AD4-495A-8882-7A73C9712C61}" type="presParOf" srcId="{FA3574D7-3B99-433F-9155-D1F463D0D972}" destId="{C107FC9E-3854-422E-A740-F475DA49193A}" srcOrd="1" destOrd="0" presId="urn:microsoft.com/office/officeart/2008/layout/CircularPictureCallout"/>
    <dgm:cxn modelId="{FD4205AD-9F19-46ED-BD81-C278AD59C0B5}" type="presParOf" srcId="{FA3574D7-3B99-433F-9155-D1F463D0D972}" destId="{92F09387-5717-4B88-A8CE-8261547611A1}" srcOrd="2" destOrd="0" presId="urn:microsoft.com/office/officeart/2008/layout/CircularPictureCallout"/>
    <dgm:cxn modelId="{039C5428-60FA-46F2-81B6-89127CC04423}" type="presParOf" srcId="{92F09387-5717-4B88-A8CE-8261547611A1}" destId="{383F156D-F05A-48FF-BF1B-577D0FC07E8B}" srcOrd="0" destOrd="0" presId="urn:microsoft.com/office/officeart/2008/layout/CircularPictureCallout"/>
    <dgm:cxn modelId="{04537057-BB7E-4F84-A007-A20A80FCAD73}" type="presParOf" srcId="{FA3574D7-3B99-433F-9155-D1F463D0D972}" destId="{5652A252-76D8-45A9-8AA7-FFCCD123889F}" srcOrd="3" destOrd="0" presId="urn:microsoft.com/office/officeart/2008/layout/CircularPictureCallout"/>
    <dgm:cxn modelId="{B1E269A5-A42A-470F-8F59-FCECDC633432}" type="presParOf" srcId="{FA3574D7-3B99-433F-9155-D1F463D0D972}" destId="{B00A6CCE-9703-44C9-B73D-A4669A288216}" srcOrd="4" destOrd="0" presId="urn:microsoft.com/office/officeart/2008/layout/CircularPictureCallout"/>
    <dgm:cxn modelId="{E72F76CA-4514-4200-BF4F-42DD61C49965}" type="presParOf" srcId="{B00A6CCE-9703-44C9-B73D-A4669A288216}" destId="{0C3BE1A3-D1DD-4256-9D53-812CC30975E0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2800BA-367E-416D-97BA-C4838CA0FF88}" type="doc">
      <dgm:prSet loTypeId="urn:microsoft.com/office/officeart/2005/8/layout/hProcess11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fr-FR"/>
        </a:p>
      </dgm:t>
    </dgm:pt>
    <dgm:pt modelId="{16DD7937-AF46-4074-A865-7B04A3F36A99}">
      <dgm:prSet phldrT="[Texte]" custT="1"/>
      <dgm:spPr/>
      <dgm:t>
        <a:bodyPr/>
        <a:lstStyle/>
        <a:p>
          <a:r>
            <a:rPr lang="fr-FR" sz="1000" dirty="0">
              <a:latin typeface="Arial" panose="020B0604020202020204" pitchFamily="34" charset="0"/>
              <a:cs typeface="Arial" panose="020B0604020202020204" pitchFamily="34" charset="0"/>
            </a:rPr>
            <a:t>Du 1</a:t>
          </a:r>
          <a:r>
            <a:rPr lang="fr-FR" sz="1000" baseline="30000" dirty="0">
              <a:latin typeface="Arial" panose="020B0604020202020204" pitchFamily="34" charset="0"/>
              <a:cs typeface="Arial" panose="020B0604020202020204" pitchFamily="34" charset="0"/>
            </a:rPr>
            <a:t>er</a:t>
          </a:r>
          <a:r>
            <a:rPr lang="fr-FR" sz="1000" dirty="0">
              <a:latin typeface="Arial" panose="020B0604020202020204" pitchFamily="34" charset="0"/>
              <a:cs typeface="Arial" panose="020B0604020202020204" pitchFamily="34" charset="0"/>
            </a:rPr>
            <a:t> décembre à la fin du mois d’avril</a:t>
          </a:r>
        </a:p>
        <a:p>
          <a:r>
            <a:rPr lang="fr-FR" sz="1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000" b="1" dirty="0">
              <a:latin typeface="Arial" panose="020B0604020202020204" pitchFamily="34" charset="0"/>
              <a:cs typeface="Arial" panose="020B0604020202020204" pitchFamily="34" charset="0"/>
            </a:rPr>
            <a:t>STAGE</a:t>
          </a:r>
          <a:r>
            <a:rPr lang="fr-FR" sz="1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fr-FR" sz="1000" dirty="0">
              <a:latin typeface="Arial" panose="020B0604020202020204" pitchFamily="34" charset="0"/>
              <a:cs typeface="Arial" panose="020B0604020202020204" pitchFamily="34" charset="0"/>
            </a:rPr>
            <a:t>du mercredi après-midi au vendredi soir</a:t>
          </a:r>
        </a:p>
      </dgm:t>
    </dgm:pt>
    <dgm:pt modelId="{DE0FCF31-C715-48CE-B2A1-4F4789901700}" type="parTrans" cxnId="{4A7BEEF6-1A94-46EF-828E-60A671470467}">
      <dgm:prSet/>
      <dgm:spPr/>
      <dgm:t>
        <a:bodyPr/>
        <a:lstStyle/>
        <a:p>
          <a:endParaRPr lang="fr-FR"/>
        </a:p>
      </dgm:t>
    </dgm:pt>
    <dgm:pt modelId="{340D8246-59A2-44DC-8D0D-684337145B4B}" type="sibTrans" cxnId="{4A7BEEF6-1A94-46EF-828E-60A671470467}">
      <dgm:prSet/>
      <dgm:spPr/>
      <dgm:t>
        <a:bodyPr/>
        <a:lstStyle/>
        <a:p>
          <a:endParaRPr lang="fr-FR"/>
        </a:p>
      </dgm:t>
    </dgm:pt>
    <dgm:pt modelId="{229F2F39-79B9-4031-B120-E332601EEC66}">
      <dgm:prSet phldrT="[Texte]" custT="1"/>
      <dgm:spPr/>
      <dgm:t>
        <a:bodyPr/>
        <a:lstStyle/>
        <a:p>
          <a:r>
            <a:rPr lang="fr-FR" sz="1000" dirty="0">
              <a:latin typeface="Arial" panose="020B0604020202020204" pitchFamily="34" charset="0"/>
              <a:cs typeface="Arial" panose="020B0604020202020204" pitchFamily="34" charset="0"/>
            </a:rPr>
            <a:t>A partir du mois de janvier : inscription et suivi de</a:t>
          </a:r>
        </a:p>
        <a:p>
          <a:r>
            <a:rPr lang="fr-FR" sz="1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000" b="1" dirty="0">
              <a:latin typeface="Arial" panose="020B0604020202020204" pitchFamily="34" charset="0"/>
              <a:cs typeface="Arial" panose="020B0604020202020204" pitchFamily="34" charset="0"/>
            </a:rPr>
            <a:t>PARCOURSUP</a:t>
          </a:r>
        </a:p>
      </dgm:t>
    </dgm:pt>
    <dgm:pt modelId="{6188C2A8-0981-4868-AF59-2746D53767D6}" type="parTrans" cxnId="{548B9B9C-65C5-4061-83F1-FC55BEC7E296}">
      <dgm:prSet/>
      <dgm:spPr/>
      <dgm:t>
        <a:bodyPr/>
        <a:lstStyle/>
        <a:p>
          <a:endParaRPr lang="fr-FR"/>
        </a:p>
      </dgm:t>
    </dgm:pt>
    <dgm:pt modelId="{E0FB4418-0B5A-4A8B-9302-518AF2CF3F46}" type="sibTrans" cxnId="{548B9B9C-65C5-4061-83F1-FC55BEC7E296}">
      <dgm:prSet/>
      <dgm:spPr/>
      <dgm:t>
        <a:bodyPr/>
        <a:lstStyle/>
        <a:p>
          <a:endParaRPr lang="fr-FR"/>
        </a:p>
      </dgm:t>
    </dgm:pt>
    <dgm:pt modelId="{BB4CDDA3-FAAE-4D12-82C9-4A3DB989ECCE}">
      <dgm:prSet custT="1"/>
      <dgm:spPr/>
      <dgm:t>
        <a:bodyPr/>
        <a:lstStyle/>
        <a:p>
          <a:r>
            <a:rPr lang="fr-FR" sz="1000" dirty="0">
              <a:latin typeface="Arial" panose="020B0604020202020204" pitchFamily="34" charset="0"/>
              <a:cs typeface="Arial" panose="020B0604020202020204" pitchFamily="34" charset="0"/>
            </a:rPr>
            <a:t>2</a:t>
          </a:r>
          <a:r>
            <a:rPr lang="fr-FR" sz="1000" baseline="30000" dirty="0">
              <a:latin typeface="Arial" panose="020B0604020202020204" pitchFamily="34" charset="0"/>
              <a:cs typeface="Arial" panose="020B0604020202020204" pitchFamily="34" charset="0"/>
            </a:rPr>
            <a:t>ème</a:t>
          </a:r>
          <a:r>
            <a:rPr lang="fr-FR" sz="1000" dirty="0">
              <a:latin typeface="Arial" panose="020B0604020202020204" pitchFamily="34" charset="0"/>
              <a:cs typeface="Arial" panose="020B0604020202020204" pitchFamily="34" charset="0"/>
            </a:rPr>
            <a:t> semaine de janvier </a:t>
          </a:r>
        </a:p>
        <a:p>
          <a:r>
            <a:rPr lang="fr-FR" sz="1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000" b="1" dirty="0">
              <a:latin typeface="Arial" panose="020B0604020202020204" pitchFamily="34" charset="0"/>
              <a:cs typeface="Arial" panose="020B0604020202020204" pitchFamily="34" charset="0"/>
            </a:rPr>
            <a:t>bilan mi-parcours</a:t>
          </a:r>
        </a:p>
      </dgm:t>
    </dgm:pt>
    <dgm:pt modelId="{6D313A30-29EA-4E23-A38F-4B4C7BBB541E}" type="parTrans" cxnId="{DA6B0477-844B-4633-AFE8-2D3E732E36F1}">
      <dgm:prSet/>
      <dgm:spPr/>
      <dgm:t>
        <a:bodyPr/>
        <a:lstStyle/>
        <a:p>
          <a:endParaRPr lang="fr-FR"/>
        </a:p>
      </dgm:t>
    </dgm:pt>
    <dgm:pt modelId="{1FB12513-A4F6-4500-85E8-B89D9A16B9BC}" type="sibTrans" cxnId="{DA6B0477-844B-4633-AFE8-2D3E732E36F1}">
      <dgm:prSet/>
      <dgm:spPr/>
      <dgm:t>
        <a:bodyPr/>
        <a:lstStyle/>
        <a:p>
          <a:endParaRPr lang="fr-FR"/>
        </a:p>
      </dgm:t>
    </dgm:pt>
    <dgm:pt modelId="{CCD99419-C92D-4BF5-AE9C-E010B1EDEA5A}">
      <dgm:prSet custT="1"/>
      <dgm:spPr/>
      <dgm:t>
        <a:bodyPr/>
        <a:lstStyle/>
        <a:p>
          <a:r>
            <a:rPr lang="fr-FR" sz="1050" dirty="0">
              <a:latin typeface="Arial" panose="020B0604020202020204" pitchFamily="34" charset="0"/>
              <a:cs typeface="Arial" panose="020B0604020202020204" pitchFamily="34" charset="0"/>
            </a:rPr>
            <a:t>À partir de la 1</a:t>
          </a:r>
          <a:r>
            <a:rPr lang="fr-FR" sz="1050" baseline="30000" dirty="0">
              <a:latin typeface="Arial" panose="020B0604020202020204" pitchFamily="34" charset="0"/>
              <a:cs typeface="Arial" panose="020B0604020202020204" pitchFamily="34" charset="0"/>
            </a:rPr>
            <a:t>ère </a:t>
          </a:r>
          <a:r>
            <a:rPr lang="fr-FR" sz="1050" dirty="0">
              <a:latin typeface="Arial" panose="020B0604020202020204" pitchFamily="34" charset="0"/>
              <a:cs typeface="Arial" panose="020B0604020202020204" pitchFamily="34" charset="0"/>
            </a:rPr>
            <a:t>semaine d’octobre </a:t>
          </a:r>
        </a:p>
        <a:p>
          <a:r>
            <a:rPr lang="fr-FR" sz="105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050" b="1" dirty="0">
              <a:latin typeface="Arial" panose="020B0604020202020204" pitchFamily="34" charset="0"/>
              <a:cs typeface="Arial" panose="020B0604020202020204" pitchFamily="34" charset="0"/>
            </a:rPr>
            <a:t>cours</a:t>
          </a:r>
          <a:r>
            <a:rPr lang="fr-FR" sz="105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fr-FR" sz="1050" dirty="0">
              <a:latin typeface="Arial" panose="020B0604020202020204" pitchFamily="34" charset="0"/>
              <a:cs typeface="Arial" panose="020B0604020202020204" pitchFamily="34" charset="0"/>
            </a:rPr>
            <a:t>du lundi au mercredi 12 h</a:t>
          </a:r>
        </a:p>
      </dgm:t>
    </dgm:pt>
    <dgm:pt modelId="{2779CC59-BBB1-415A-B832-B44ECF6D3F41}" type="parTrans" cxnId="{F0F753F1-4D53-4A28-A8B8-4AF809C83847}">
      <dgm:prSet/>
      <dgm:spPr/>
      <dgm:t>
        <a:bodyPr/>
        <a:lstStyle/>
        <a:p>
          <a:endParaRPr lang="fr-FR"/>
        </a:p>
      </dgm:t>
    </dgm:pt>
    <dgm:pt modelId="{D8E2EFDF-BD40-40FD-8C18-181BB4C37043}" type="sibTrans" cxnId="{F0F753F1-4D53-4A28-A8B8-4AF809C83847}">
      <dgm:prSet/>
      <dgm:spPr/>
      <dgm:t>
        <a:bodyPr/>
        <a:lstStyle/>
        <a:p>
          <a:endParaRPr lang="fr-FR"/>
        </a:p>
      </dgm:t>
    </dgm:pt>
    <dgm:pt modelId="{2234CE7A-F812-4D67-A6CD-A7D4DDCBBC25}">
      <dgm:prSet custT="1"/>
      <dgm:spPr/>
      <dgm:t>
        <a:bodyPr/>
        <a:lstStyle/>
        <a:p>
          <a:r>
            <a:rPr lang="fr-FR" sz="1000" dirty="0">
              <a:latin typeface="Arial" panose="020B0604020202020204" pitchFamily="34" charset="0"/>
              <a:cs typeface="Arial" panose="020B0604020202020204" pitchFamily="34" charset="0"/>
            </a:rPr>
            <a:t>Veille des vacances de Pâques : </a:t>
          </a:r>
        </a:p>
        <a:p>
          <a:r>
            <a:rPr lang="fr-FR" sz="1000" b="1" dirty="0">
              <a:latin typeface="Arial" panose="020B0604020202020204" pitchFamily="34" charset="0"/>
              <a:cs typeface="Arial" panose="020B0604020202020204" pitchFamily="34" charset="0"/>
            </a:rPr>
            <a:t>fin des cours</a:t>
          </a:r>
        </a:p>
        <a:p>
          <a:r>
            <a:rPr lang="fr-FR" sz="1000" b="1" dirty="0">
              <a:latin typeface="Arial" panose="020B0604020202020204" pitchFamily="34" charset="0"/>
              <a:cs typeface="Arial" panose="020B0604020202020204" pitchFamily="34" charset="0"/>
            </a:rPr>
            <a:t>16 avril 2025</a:t>
          </a:r>
        </a:p>
      </dgm:t>
    </dgm:pt>
    <dgm:pt modelId="{2DFB2275-1954-4316-99A5-0E884239D20E}" type="parTrans" cxnId="{79C5DDE4-C806-47A0-B0B1-A04F00DF74DA}">
      <dgm:prSet/>
      <dgm:spPr/>
      <dgm:t>
        <a:bodyPr/>
        <a:lstStyle/>
        <a:p>
          <a:endParaRPr lang="fr-FR"/>
        </a:p>
      </dgm:t>
    </dgm:pt>
    <dgm:pt modelId="{1D315A46-0E45-4D49-9E84-A859BA85E43F}" type="sibTrans" cxnId="{79C5DDE4-C806-47A0-B0B1-A04F00DF74DA}">
      <dgm:prSet/>
      <dgm:spPr/>
      <dgm:t>
        <a:bodyPr/>
        <a:lstStyle/>
        <a:p>
          <a:endParaRPr lang="fr-FR"/>
        </a:p>
      </dgm:t>
    </dgm:pt>
    <dgm:pt modelId="{CBC99CAC-1E64-480A-9A27-6151CF05CAE5}">
      <dgm:prSet custT="1"/>
      <dgm:spPr/>
      <dgm:t>
        <a:bodyPr/>
        <a:lstStyle/>
        <a:p>
          <a:r>
            <a:rPr lang="fr-FR" sz="1000" dirty="0">
              <a:latin typeface="Arial" panose="020B0604020202020204" pitchFamily="34" charset="0"/>
              <a:cs typeface="Arial" panose="020B0604020202020204" pitchFamily="34" charset="0"/>
            </a:rPr>
            <a:t> novembre </a:t>
          </a:r>
        </a:p>
        <a:p>
          <a:r>
            <a:rPr lang="fr-FR" sz="1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000" b="1" dirty="0">
              <a:latin typeface="Arial" panose="020B0604020202020204" pitchFamily="34" charset="0"/>
              <a:cs typeface="Arial" panose="020B0604020202020204" pitchFamily="34" charset="0"/>
            </a:rPr>
            <a:t>entretiens individuels</a:t>
          </a:r>
        </a:p>
        <a:p>
          <a:r>
            <a:rPr lang="fr-FR" sz="10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fr-FR" sz="1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5B66A4-5BDF-41D8-8A93-869BEA484971}" type="parTrans" cxnId="{12649554-00F5-4A53-8684-9A947D7245BC}">
      <dgm:prSet/>
      <dgm:spPr/>
      <dgm:t>
        <a:bodyPr/>
        <a:lstStyle/>
        <a:p>
          <a:endParaRPr lang="fr-FR"/>
        </a:p>
      </dgm:t>
    </dgm:pt>
    <dgm:pt modelId="{65311313-FC75-4948-BD82-73B55E382214}" type="sibTrans" cxnId="{12649554-00F5-4A53-8684-9A947D7245BC}">
      <dgm:prSet/>
      <dgm:spPr/>
      <dgm:t>
        <a:bodyPr/>
        <a:lstStyle/>
        <a:p>
          <a:endParaRPr lang="fr-FR"/>
        </a:p>
      </dgm:t>
    </dgm:pt>
    <dgm:pt modelId="{41F33BC5-BEB8-45C9-9B6F-33F1A5C5821A}" type="pres">
      <dgm:prSet presAssocID="{F92800BA-367E-416D-97BA-C4838CA0FF88}" presName="Name0" presStyleCnt="0">
        <dgm:presLayoutVars>
          <dgm:dir/>
          <dgm:resizeHandles val="exact"/>
        </dgm:presLayoutVars>
      </dgm:prSet>
      <dgm:spPr/>
    </dgm:pt>
    <dgm:pt modelId="{7B4DFF4B-4D94-46F1-BD87-282A8D1747F1}" type="pres">
      <dgm:prSet presAssocID="{F92800BA-367E-416D-97BA-C4838CA0FF88}" presName="arrow" presStyleLbl="bgShp" presStyleIdx="0" presStyleCnt="1"/>
      <dgm:spPr/>
    </dgm:pt>
    <dgm:pt modelId="{AAAEE32D-6C10-45A6-A27D-0D6336B954B1}" type="pres">
      <dgm:prSet presAssocID="{F92800BA-367E-416D-97BA-C4838CA0FF88}" presName="points" presStyleCnt="0"/>
      <dgm:spPr/>
    </dgm:pt>
    <dgm:pt modelId="{B2FC6EF8-BE9B-4DA0-A23F-5ED2C0C71689}" type="pres">
      <dgm:prSet presAssocID="{CCD99419-C92D-4BF5-AE9C-E010B1EDEA5A}" presName="compositeA" presStyleCnt="0"/>
      <dgm:spPr/>
    </dgm:pt>
    <dgm:pt modelId="{B4DCCDD4-E234-41C3-B7AB-CC3A24CE2873}" type="pres">
      <dgm:prSet presAssocID="{CCD99419-C92D-4BF5-AE9C-E010B1EDEA5A}" presName="textA" presStyleLbl="revTx" presStyleIdx="0" presStyleCnt="6" custScaleY="74131" custLinFactNeighborX="2798" custLinFactNeighborY="10027">
        <dgm:presLayoutVars>
          <dgm:bulletEnabled val="1"/>
        </dgm:presLayoutVars>
      </dgm:prSet>
      <dgm:spPr/>
    </dgm:pt>
    <dgm:pt modelId="{1DCAC024-A057-42B2-BC52-ABB311ABCBD7}" type="pres">
      <dgm:prSet presAssocID="{CCD99419-C92D-4BF5-AE9C-E010B1EDEA5A}" presName="circleA" presStyleLbl="node1" presStyleIdx="0" presStyleCnt="6" custLinFactNeighborX="18692" custLinFactNeighborY="24299"/>
      <dgm:spPr/>
    </dgm:pt>
    <dgm:pt modelId="{66942E6A-12B3-4E7D-B606-DC8C30F7D870}" type="pres">
      <dgm:prSet presAssocID="{CCD99419-C92D-4BF5-AE9C-E010B1EDEA5A}" presName="spaceA" presStyleCnt="0"/>
      <dgm:spPr/>
    </dgm:pt>
    <dgm:pt modelId="{527F1558-70FB-48CC-BA13-0EE22C16AA49}" type="pres">
      <dgm:prSet presAssocID="{D8E2EFDF-BD40-40FD-8C18-181BB4C37043}" presName="space" presStyleCnt="0"/>
      <dgm:spPr/>
    </dgm:pt>
    <dgm:pt modelId="{C14C7379-0D97-4E28-97CA-83C4903BEC21}" type="pres">
      <dgm:prSet presAssocID="{CBC99CAC-1E64-480A-9A27-6151CF05CAE5}" presName="compositeB" presStyleCnt="0"/>
      <dgm:spPr/>
    </dgm:pt>
    <dgm:pt modelId="{6F2BC733-321E-4B82-8128-60617894D1B8}" type="pres">
      <dgm:prSet presAssocID="{CBC99CAC-1E64-480A-9A27-6151CF05CAE5}" presName="textB" presStyleLbl="revTx" presStyleIdx="1" presStyleCnt="6" custScaleX="131594">
        <dgm:presLayoutVars>
          <dgm:bulletEnabled val="1"/>
        </dgm:presLayoutVars>
      </dgm:prSet>
      <dgm:spPr/>
    </dgm:pt>
    <dgm:pt modelId="{94ADC596-C731-41D9-86E7-D5F21B9A5AFE}" type="pres">
      <dgm:prSet presAssocID="{CBC99CAC-1E64-480A-9A27-6151CF05CAE5}" presName="circleB" presStyleLbl="node1" presStyleIdx="1" presStyleCnt="6"/>
      <dgm:spPr/>
    </dgm:pt>
    <dgm:pt modelId="{5F46993F-FB61-4D39-A294-4E7A54426A93}" type="pres">
      <dgm:prSet presAssocID="{CBC99CAC-1E64-480A-9A27-6151CF05CAE5}" presName="spaceB" presStyleCnt="0"/>
      <dgm:spPr/>
    </dgm:pt>
    <dgm:pt modelId="{E48717BA-B812-4A2A-835B-B8640D885AE8}" type="pres">
      <dgm:prSet presAssocID="{65311313-FC75-4948-BD82-73B55E382214}" presName="space" presStyleCnt="0"/>
      <dgm:spPr/>
    </dgm:pt>
    <dgm:pt modelId="{06EBA627-6144-44B2-82CB-4F5A0DA45E02}" type="pres">
      <dgm:prSet presAssocID="{16DD7937-AF46-4074-A865-7B04A3F36A99}" presName="compositeA" presStyleCnt="0"/>
      <dgm:spPr/>
    </dgm:pt>
    <dgm:pt modelId="{50A5D396-C427-4CC3-B1A6-671428454E07}" type="pres">
      <dgm:prSet presAssocID="{16DD7937-AF46-4074-A865-7B04A3F36A99}" presName="textA" presStyleLbl="revTx" presStyleIdx="2" presStyleCnt="6">
        <dgm:presLayoutVars>
          <dgm:bulletEnabled val="1"/>
        </dgm:presLayoutVars>
      </dgm:prSet>
      <dgm:spPr/>
    </dgm:pt>
    <dgm:pt modelId="{1CA14FB2-80E3-4FED-A4D0-82202B23E706}" type="pres">
      <dgm:prSet presAssocID="{16DD7937-AF46-4074-A865-7B04A3F36A99}" presName="circleA" presStyleLbl="node1" presStyleIdx="2" presStyleCnt="6"/>
      <dgm:spPr/>
    </dgm:pt>
    <dgm:pt modelId="{204BEC4F-F448-4CA4-B12F-322D23455AC8}" type="pres">
      <dgm:prSet presAssocID="{16DD7937-AF46-4074-A865-7B04A3F36A99}" presName="spaceA" presStyleCnt="0"/>
      <dgm:spPr/>
    </dgm:pt>
    <dgm:pt modelId="{6A06A44E-A0AC-4892-8512-430EC161877D}" type="pres">
      <dgm:prSet presAssocID="{340D8246-59A2-44DC-8D0D-684337145B4B}" presName="space" presStyleCnt="0"/>
      <dgm:spPr/>
    </dgm:pt>
    <dgm:pt modelId="{4537C035-2D5D-4F70-8335-4CB63C9E4745}" type="pres">
      <dgm:prSet presAssocID="{229F2F39-79B9-4031-B120-E332601EEC66}" presName="compositeB" presStyleCnt="0"/>
      <dgm:spPr/>
    </dgm:pt>
    <dgm:pt modelId="{B408AC1B-42BD-428E-B14D-0FE75B4A83EF}" type="pres">
      <dgm:prSet presAssocID="{229F2F39-79B9-4031-B120-E332601EEC66}" presName="textB" presStyleLbl="revTx" presStyleIdx="3" presStyleCnt="6" custScaleX="132070">
        <dgm:presLayoutVars>
          <dgm:bulletEnabled val="1"/>
        </dgm:presLayoutVars>
      </dgm:prSet>
      <dgm:spPr/>
    </dgm:pt>
    <dgm:pt modelId="{B5DA12E8-7CE3-4B6D-B6D4-D553B3668EEE}" type="pres">
      <dgm:prSet presAssocID="{229F2F39-79B9-4031-B120-E332601EEC66}" presName="circleB" presStyleLbl="node1" presStyleIdx="3" presStyleCnt="6"/>
      <dgm:spPr/>
    </dgm:pt>
    <dgm:pt modelId="{7C90426C-7B2E-4F25-BB6D-6D3751D6CD8C}" type="pres">
      <dgm:prSet presAssocID="{229F2F39-79B9-4031-B120-E332601EEC66}" presName="spaceB" presStyleCnt="0"/>
      <dgm:spPr/>
    </dgm:pt>
    <dgm:pt modelId="{1744FF1C-E0B2-42CF-BFD1-F6D55E39D5C0}" type="pres">
      <dgm:prSet presAssocID="{E0FB4418-0B5A-4A8B-9302-518AF2CF3F46}" presName="space" presStyleCnt="0"/>
      <dgm:spPr/>
    </dgm:pt>
    <dgm:pt modelId="{F61B6CB1-D4B9-4A50-A151-A5C048C68064}" type="pres">
      <dgm:prSet presAssocID="{BB4CDDA3-FAAE-4D12-82C9-4A3DB989ECCE}" presName="compositeA" presStyleCnt="0"/>
      <dgm:spPr/>
    </dgm:pt>
    <dgm:pt modelId="{F334D70F-9BC3-494F-B2D6-25C0391FC68C}" type="pres">
      <dgm:prSet presAssocID="{BB4CDDA3-FAAE-4D12-82C9-4A3DB989ECCE}" presName="textA" presStyleLbl="revTx" presStyleIdx="4" presStyleCnt="6">
        <dgm:presLayoutVars>
          <dgm:bulletEnabled val="1"/>
        </dgm:presLayoutVars>
      </dgm:prSet>
      <dgm:spPr/>
    </dgm:pt>
    <dgm:pt modelId="{BBDB9B8D-BC04-4A5A-B81B-763902EA950C}" type="pres">
      <dgm:prSet presAssocID="{BB4CDDA3-FAAE-4D12-82C9-4A3DB989ECCE}" presName="circleA" presStyleLbl="node1" presStyleIdx="4" presStyleCnt="6"/>
      <dgm:spPr/>
    </dgm:pt>
    <dgm:pt modelId="{BB197C89-6E9B-4E83-BD49-3304B16C2CAA}" type="pres">
      <dgm:prSet presAssocID="{BB4CDDA3-FAAE-4D12-82C9-4A3DB989ECCE}" presName="spaceA" presStyleCnt="0"/>
      <dgm:spPr/>
    </dgm:pt>
    <dgm:pt modelId="{B4839E5A-B064-4161-BD48-BF39FC46F1FD}" type="pres">
      <dgm:prSet presAssocID="{1FB12513-A4F6-4500-85E8-B89D9A16B9BC}" presName="space" presStyleCnt="0"/>
      <dgm:spPr/>
    </dgm:pt>
    <dgm:pt modelId="{8355F16F-36C2-4EA9-B415-B1460757D6D8}" type="pres">
      <dgm:prSet presAssocID="{2234CE7A-F812-4D67-A6CD-A7D4DDCBBC25}" presName="compositeB" presStyleCnt="0"/>
      <dgm:spPr/>
    </dgm:pt>
    <dgm:pt modelId="{5065F05B-0DB9-4EFC-A724-7D07923C67F0}" type="pres">
      <dgm:prSet presAssocID="{2234CE7A-F812-4D67-A6CD-A7D4DDCBBC25}" presName="textB" presStyleLbl="revTx" presStyleIdx="5" presStyleCnt="6" custLinFactNeighborX="-10121" custLinFactNeighborY="1980">
        <dgm:presLayoutVars>
          <dgm:bulletEnabled val="1"/>
        </dgm:presLayoutVars>
      </dgm:prSet>
      <dgm:spPr/>
    </dgm:pt>
    <dgm:pt modelId="{F90CE6A4-F17F-4258-8078-E6CC3E6358B3}" type="pres">
      <dgm:prSet presAssocID="{2234CE7A-F812-4D67-A6CD-A7D4DDCBBC25}" presName="circleB" presStyleLbl="node1" presStyleIdx="5" presStyleCnt="6"/>
      <dgm:spPr/>
    </dgm:pt>
    <dgm:pt modelId="{153FB267-9958-4CE0-A06E-106F3AF35904}" type="pres">
      <dgm:prSet presAssocID="{2234CE7A-F812-4D67-A6CD-A7D4DDCBBC25}" presName="spaceB" presStyleCnt="0"/>
      <dgm:spPr/>
    </dgm:pt>
  </dgm:ptLst>
  <dgm:cxnLst>
    <dgm:cxn modelId="{D66F7837-B11C-4DE6-B9B7-4E00E5621D08}" type="presOf" srcId="{BB4CDDA3-FAAE-4D12-82C9-4A3DB989ECCE}" destId="{F334D70F-9BC3-494F-B2D6-25C0391FC68C}" srcOrd="0" destOrd="0" presId="urn:microsoft.com/office/officeart/2005/8/layout/hProcess11"/>
    <dgm:cxn modelId="{DEF1396B-633C-4DA3-BDF0-EB6A5B222CCE}" type="presOf" srcId="{2234CE7A-F812-4D67-A6CD-A7D4DDCBBC25}" destId="{5065F05B-0DB9-4EFC-A724-7D07923C67F0}" srcOrd="0" destOrd="0" presId="urn:microsoft.com/office/officeart/2005/8/layout/hProcess11"/>
    <dgm:cxn modelId="{B009594C-4351-4543-87DB-394EC3F4C72D}" type="presOf" srcId="{229F2F39-79B9-4031-B120-E332601EEC66}" destId="{B408AC1B-42BD-428E-B14D-0FE75B4A83EF}" srcOrd="0" destOrd="0" presId="urn:microsoft.com/office/officeart/2005/8/layout/hProcess11"/>
    <dgm:cxn modelId="{12649554-00F5-4A53-8684-9A947D7245BC}" srcId="{F92800BA-367E-416D-97BA-C4838CA0FF88}" destId="{CBC99CAC-1E64-480A-9A27-6151CF05CAE5}" srcOrd="1" destOrd="0" parTransId="{5F5B66A4-5BDF-41D8-8A93-869BEA484971}" sibTransId="{65311313-FC75-4948-BD82-73B55E382214}"/>
    <dgm:cxn modelId="{DA6B0477-844B-4633-AFE8-2D3E732E36F1}" srcId="{F92800BA-367E-416D-97BA-C4838CA0FF88}" destId="{BB4CDDA3-FAAE-4D12-82C9-4A3DB989ECCE}" srcOrd="4" destOrd="0" parTransId="{6D313A30-29EA-4E23-A38F-4B4C7BBB541E}" sibTransId="{1FB12513-A4F6-4500-85E8-B89D9A16B9BC}"/>
    <dgm:cxn modelId="{D62BA284-6EAF-48B8-A26A-791A82CD410A}" type="presOf" srcId="{F92800BA-367E-416D-97BA-C4838CA0FF88}" destId="{41F33BC5-BEB8-45C9-9B6F-33F1A5C5821A}" srcOrd="0" destOrd="0" presId="urn:microsoft.com/office/officeart/2005/8/layout/hProcess11"/>
    <dgm:cxn modelId="{B98A5B98-F77E-4244-AE4E-262CAB4491FA}" type="presOf" srcId="{CCD99419-C92D-4BF5-AE9C-E010B1EDEA5A}" destId="{B4DCCDD4-E234-41C3-B7AB-CC3A24CE2873}" srcOrd="0" destOrd="0" presId="urn:microsoft.com/office/officeart/2005/8/layout/hProcess11"/>
    <dgm:cxn modelId="{548B9B9C-65C5-4061-83F1-FC55BEC7E296}" srcId="{F92800BA-367E-416D-97BA-C4838CA0FF88}" destId="{229F2F39-79B9-4031-B120-E332601EEC66}" srcOrd="3" destOrd="0" parTransId="{6188C2A8-0981-4868-AF59-2746D53767D6}" sibTransId="{E0FB4418-0B5A-4A8B-9302-518AF2CF3F46}"/>
    <dgm:cxn modelId="{97ED18C1-85B5-4AFF-8142-9998EA60CAB2}" type="presOf" srcId="{16DD7937-AF46-4074-A865-7B04A3F36A99}" destId="{50A5D396-C427-4CC3-B1A6-671428454E07}" srcOrd="0" destOrd="0" presId="urn:microsoft.com/office/officeart/2005/8/layout/hProcess11"/>
    <dgm:cxn modelId="{79C5DDE4-C806-47A0-B0B1-A04F00DF74DA}" srcId="{F92800BA-367E-416D-97BA-C4838CA0FF88}" destId="{2234CE7A-F812-4D67-A6CD-A7D4DDCBBC25}" srcOrd="5" destOrd="0" parTransId="{2DFB2275-1954-4316-99A5-0E884239D20E}" sibTransId="{1D315A46-0E45-4D49-9E84-A859BA85E43F}"/>
    <dgm:cxn modelId="{F0F753F1-4D53-4A28-A8B8-4AF809C83847}" srcId="{F92800BA-367E-416D-97BA-C4838CA0FF88}" destId="{CCD99419-C92D-4BF5-AE9C-E010B1EDEA5A}" srcOrd="0" destOrd="0" parTransId="{2779CC59-BBB1-415A-B832-B44ECF6D3F41}" sibTransId="{D8E2EFDF-BD40-40FD-8C18-181BB4C37043}"/>
    <dgm:cxn modelId="{4A7BEEF6-1A94-46EF-828E-60A671470467}" srcId="{F92800BA-367E-416D-97BA-C4838CA0FF88}" destId="{16DD7937-AF46-4074-A865-7B04A3F36A99}" srcOrd="2" destOrd="0" parTransId="{DE0FCF31-C715-48CE-B2A1-4F4789901700}" sibTransId="{340D8246-59A2-44DC-8D0D-684337145B4B}"/>
    <dgm:cxn modelId="{F5FCB4F9-26D6-422D-80DD-6F0D218458D1}" type="presOf" srcId="{CBC99CAC-1E64-480A-9A27-6151CF05CAE5}" destId="{6F2BC733-321E-4B82-8128-60617894D1B8}" srcOrd="0" destOrd="0" presId="urn:microsoft.com/office/officeart/2005/8/layout/hProcess11"/>
    <dgm:cxn modelId="{45DDDB91-39B0-4A10-8498-309D9C7385F8}" type="presParOf" srcId="{41F33BC5-BEB8-45C9-9B6F-33F1A5C5821A}" destId="{7B4DFF4B-4D94-46F1-BD87-282A8D1747F1}" srcOrd="0" destOrd="0" presId="urn:microsoft.com/office/officeart/2005/8/layout/hProcess11"/>
    <dgm:cxn modelId="{A7CC423B-E448-40CD-AF92-00FC82D2F198}" type="presParOf" srcId="{41F33BC5-BEB8-45C9-9B6F-33F1A5C5821A}" destId="{AAAEE32D-6C10-45A6-A27D-0D6336B954B1}" srcOrd="1" destOrd="0" presId="urn:microsoft.com/office/officeart/2005/8/layout/hProcess11"/>
    <dgm:cxn modelId="{D530CDCC-41AA-4FDB-B471-DE86F2A21DE0}" type="presParOf" srcId="{AAAEE32D-6C10-45A6-A27D-0D6336B954B1}" destId="{B2FC6EF8-BE9B-4DA0-A23F-5ED2C0C71689}" srcOrd="0" destOrd="0" presId="urn:microsoft.com/office/officeart/2005/8/layout/hProcess11"/>
    <dgm:cxn modelId="{978D621E-1C04-476E-A8A0-6C125A752D92}" type="presParOf" srcId="{B2FC6EF8-BE9B-4DA0-A23F-5ED2C0C71689}" destId="{B4DCCDD4-E234-41C3-B7AB-CC3A24CE2873}" srcOrd="0" destOrd="0" presId="urn:microsoft.com/office/officeart/2005/8/layout/hProcess11"/>
    <dgm:cxn modelId="{CFC4D666-4577-404E-8637-0777E645C25A}" type="presParOf" srcId="{B2FC6EF8-BE9B-4DA0-A23F-5ED2C0C71689}" destId="{1DCAC024-A057-42B2-BC52-ABB311ABCBD7}" srcOrd="1" destOrd="0" presId="urn:microsoft.com/office/officeart/2005/8/layout/hProcess11"/>
    <dgm:cxn modelId="{92C994B7-4807-4343-84F4-6540982A523C}" type="presParOf" srcId="{B2FC6EF8-BE9B-4DA0-A23F-5ED2C0C71689}" destId="{66942E6A-12B3-4E7D-B606-DC8C30F7D870}" srcOrd="2" destOrd="0" presId="urn:microsoft.com/office/officeart/2005/8/layout/hProcess11"/>
    <dgm:cxn modelId="{2E14254A-D901-4244-9CC7-D31275A3916A}" type="presParOf" srcId="{AAAEE32D-6C10-45A6-A27D-0D6336B954B1}" destId="{527F1558-70FB-48CC-BA13-0EE22C16AA49}" srcOrd="1" destOrd="0" presId="urn:microsoft.com/office/officeart/2005/8/layout/hProcess11"/>
    <dgm:cxn modelId="{3A3D44AA-DE84-4B30-B950-A5292513A556}" type="presParOf" srcId="{AAAEE32D-6C10-45A6-A27D-0D6336B954B1}" destId="{C14C7379-0D97-4E28-97CA-83C4903BEC21}" srcOrd="2" destOrd="0" presId="urn:microsoft.com/office/officeart/2005/8/layout/hProcess11"/>
    <dgm:cxn modelId="{CAE6622F-D698-4E8D-A6B2-1B7D7D00B0DA}" type="presParOf" srcId="{C14C7379-0D97-4E28-97CA-83C4903BEC21}" destId="{6F2BC733-321E-4B82-8128-60617894D1B8}" srcOrd="0" destOrd="0" presId="urn:microsoft.com/office/officeart/2005/8/layout/hProcess11"/>
    <dgm:cxn modelId="{DD4A30E4-1032-4426-8566-48BE030C8993}" type="presParOf" srcId="{C14C7379-0D97-4E28-97CA-83C4903BEC21}" destId="{94ADC596-C731-41D9-86E7-D5F21B9A5AFE}" srcOrd="1" destOrd="0" presId="urn:microsoft.com/office/officeart/2005/8/layout/hProcess11"/>
    <dgm:cxn modelId="{ACAE5B60-BF04-4711-849E-FFC5958C5B9E}" type="presParOf" srcId="{C14C7379-0D97-4E28-97CA-83C4903BEC21}" destId="{5F46993F-FB61-4D39-A294-4E7A54426A93}" srcOrd="2" destOrd="0" presId="urn:microsoft.com/office/officeart/2005/8/layout/hProcess11"/>
    <dgm:cxn modelId="{400927B7-AD97-4E20-921C-7955D1811CC0}" type="presParOf" srcId="{AAAEE32D-6C10-45A6-A27D-0D6336B954B1}" destId="{E48717BA-B812-4A2A-835B-B8640D885AE8}" srcOrd="3" destOrd="0" presId="urn:microsoft.com/office/officeart/2005/8/layout/hProcess11"/>
    <dgm:cxn modelId="{92E8E1C8-1FAB-495C-B48A-62C489724597}" type="presParOf" srcId="{AAAEE32D-6C10-45A6-A27D-0D6336B954B1}" destId="{06EBA627-6144-44B2-82CB-4F5A0DA45E02}" srcOrd="4" destOrd="0" presId="urn:microsoft.com/office/officeart/2005/8/layout/hProcess11"/>
    <dgm:cxn modelId="{2E40BAB8-B826-4F41-8D3F-B1213A6A0907}" type="presParOf" srcId="{06EBA627-6144-44B2-82CB-4F5A0DA45E02}" destId="{50A5D396-C427-4CC3-B1A6-671428454E07}" srcOrd="0" destOrd="0" presId="urn:microsoft.com/office/officeart/2005/8/layout/hProcess11"/>
    <dgm:cxn modelId="{8444EE07-ADC8-47D7-814D-2F151221A425}" type="presParOf" srcId="{06EBA627-6144-44B2-82CB-4F5A0DA45E02}" destId="{1CA14FB2-80E3-4FED-A4D0-82202B23E706}" srcOrd="1" destOrd="0" presId="urn:microsoft.com/office/officeart/2005/8/layout/hProcess11"/>
    <dgm:cxn modelId="{EAEE3251-E8AE-4A7A-BF74-A8E8A9E4AF18}" type="presParOf" srcId="{06EBA627-6144-44B2-82CB-4F5A0DA45E02}" destId="{204BEC4F-F448-4CA4-B12F-322D23455AC8}" srcOrd="2" destOrd="0" presId="urn:microsoft.com/office/officeart/2005/8/layout/hProcess11"/>
    <dgm:cxn modelId="{F5651B6F-9A7A-4CEC-8AFB-155861E44EA3}" type="presParOf" srcId="{AAAEE32D-6C10-45A6-A27D-0D6336B954B1}" destId="{6A06A44E-A0AC-4892-8512-430EC161877D}" srcOrd="5" destOrd="0" presId="urn:microsoft.com/office/officeart/2005/8/layout/hProcess11"/>
    <dgm:cxn modelId="{21E52D8F-CCBD-4BC3-A8C1-37D7E9C01E00}" type="presParOf" srcId="{AAAEE32D-6C10-45A6-A27D-0D6336B954B1}" destId="{4537C035-2D5D-4F70-8335-4CB63C9E4745}" srcOrd="6" destOrd="0" presId="urn:microsoft.com/office/officeart/2005/8/layout/hProcess11"/>
    <dgm:cxn modelId="{E1574563-F677-4035-B5AF-B93C35D31AF0}" type="presParOf" srcId="{4537C035-2D5D-4F70-8335-4CB63C9E4745}" destId="{B408AC1B-42BD-428E-B14D-0FE75B4A83EF}" srcOrd="0" destOrd="0" presId="urn:microsoft.com/office/officeart/2005/8/layout/hProcess11"/>
    <dgm:cxn modelId="{3E8C0009-7B0C-4B20-9E99-C6DBCC8D8EAB}" type="presParOf" srcId="{4537C035-2D5D-4F70-8335-4CB63C9E4745}" destId="{B5DA12E8-7CE3-4B6D-B6D4-D553B3668EEE}" srcOrd="1" destOrd="0" presId="urn:microsoft.com/office/officeart/2005/8/layout/hProcess11"/>
    <dgm:cxn modelId="{90AEA3C5-37CF-48F5-B67B-822502AEC581}" type="presParOf" srcId="{4537C035-2D5D-4F70-8335-4CB63C9E4745}" destId="{7C90426C-7B2E-4F25-BB6D-6D3751D6CD8C}" srcOrd="2" destOrd="0" presId="urn:microsoft.com/office/officeart/2005/8/layout/hProcess11"/>
    <dgm:cxn modelId="{ED50246C-ACEA-4497-8DF4-B8C4573574F3}" type="presParOf" srcId="{AAAEE32D-6C10-45A6-A27D-0D6336B954B1}" destId="{1744FF1C-E0B2-42CF-BFD1-F6D55E39D5C0}" srcOrd="7" destOrd="0" presId="urn:microsoft.com/office/officeart/2005/8/layout/hProcess11"/>
    <dgm:cxn modelId="{A175DEA6-A2DA-4ED6-BA8A-C042A77A3F54}" type="presParOf" srcId="{AAAEE32D-6C10-45A6-A27D-0D6336B954B1}" destId="{F61B6CB1-D4B9-4A50-A151-A5C048C68064}" srcOrd="8" destOrd="0" presId="urn:microsoft.com/office/officeart/2005/8/layout/hProcess11"/>
    <dgm:cxn modelId="{94B168CC-FC8F-4917-A64D-104101E54197}" type="presParOf" srcId="{F61B6CB1-D4B9-4A50-A151-A5C048C68064}" destId="{F334D70F-9BC3-494F-B2D6-25C0391FC68C}" srcOrd="0" destOrd="0" presId="urn:microsoft.com/office/officeart/2005/8/layout/hProcess11"/>
    <dgm:cxn modelId="{DF44EE3B-C777-4D48-9F1A-BEBAAF5BD6B7}" type="presParOf" srcId="{F61B6CB1-D4B9-4A50-A151-A5C048C68064}" destId="{BBDB9B8D-BC04-4A5A-B81B-763902EA950C}" srcOrd="1" destOrd="0" presId="urn:microsoft.com/office/officeart/2005/8/layout/hProcess11"/>
    <dgm:cxn modelId="{CB3E2D2F-231D-4C02-BC67-870807AAFCA8}" type="presParOf" srcId="{F61B6CB1-D4B9-4A50-A151-A5C048C68064}" destId="{BB197C89-6E9B-4E83-BD49-3304B16C2CAA}" srcOrd="2" destOrd="0" presId="urn:microsoft.com/office/officeart/2005/8/layout/hProcess11"/>
    <dgm:cxn modelId="{7BBBE301-D57C-4B53-A089-57286E1C25DA}" type="presParOf" srcId="{AAAEE32D-6C10-45A6-A27D-0D6336B954B1}" destId="{B4839E5A-B064-4161-BD48-BF39FC46F1FD}" srcOrd="9" destOrd="0" presId="urn:microsoft.com/office/officeart/2005/8/layout/hProcess11"/>
    <dgm:cxn modelId="{F51F5502-E83A-44FA-BAB7-2EE44C580B38}" type="presParOf" srcId="{AAAEE32D-6C10-45A6-A27D-0D6336B954B1}" destId="{8355F16F-36C2-4EA9-B415-B1460757D6D8}" srcOrd="10" destOrd="0" presId="urn:microsoft.com/office/officeart/2005/8/layout/hProcess11"/>
    <dgm:cxn modelId="{9BBEF1B6-506A-462E-B556-FB617B1B9FC9}" type="presParOf" srcId="{8355F16F-36C2-4EA9-B415-B1460757D6D8}" destId="{5065F05B-0DB9-4EFC-A724-7D07923C67F0}" srcOrd="0" destOrd="0" presId="urn:microsoft.com/office/officeart/2005/8/layout/hProcess11"/>
    <dgm:cxn modelId="{103070E8-D083-4F2A-86DD-94AC444E2661}" type="presParOf" srcId="{8355F16F-36C2-4EA9-B415-B1460757D6D8}" destId="{F90CE6A4-F17F-4258-8078-E6CC3E6358B3}" srcOrd="1" destOrd="0" presId="urn:microsoft.com/office/officeart/2005/8/layout/hProcess11"/>
    <dgm:cxn modelId="{69432DC1-0C11-479F-99A3-6111D1D97091}" type="presParOf" srcId="{8355F16F-36C2-4EA9-B415-B1460757D6D8}" destId="{153FB267-9958-4CE0-A06E-106F3AF35904}" srcOrd="2" destOrd="0" presId="urn:microsoft.com/office/officeart/2005/8/layout/hProcess11"/>
  </dgm:cxnLst>
  <dgm:bg/>
  <dgm:whole>
    <a:ln w="38100">
      <a:solidFill>
        <a:schemeClr val="tx1"/>
      </a:solidFill>
      <a:prstDash val="dash"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52A252-76D8-45A9-8AA7-FFCCD123889F}">
      <dsp:nvSpPr>
        <dsp:cNvPr id="0" name=""/>
        <dsp:cNvSpPr/>
      </dsp:nvSpPr>
      <dsp:spPr>
        <a:xfrm>
          <a:off x="1408885" y="1617593"/>
          <a:ext cx="2705033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5DD3A5-E9BB-4DDB-B366-1F826B4774CE}">
      <dsp:nvSpPr>
        <dsp:cNvPr id="0" name=""/>
        <dsp:cNvSpPr/>
      </dsp:nvSpPr>
      <dsp:spPr>
        <a:xfrm>
          <a:off x="13" y="208721"/>
          <a:ext cx="2817743" cy="281774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5000" r="-5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07FC9E-3854-422E-A740-F475DA49193A}">
      <dsp:nvSpPr>
        <dsp:cNvPr id="0" name=""/>
        <dsp:cNvSpPr/>
      </dsp:nvSpPr>
      <dsp:spPr>
        <a:xfrm>
          <a:off x="507207" y="1704943"/>
          <a:ext cx="1803355" cy="92985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6500" kern="1200"/>
        </a:p>
      </dsp:txBody>
      <dsp:txXfrm>
        <a:off x="507207" y="1704943"/>
        <a:ext cx="1803355" cy="929855"/>
      </dsp:txXfrm>
    </dsp:sp>
    <dsp:sp modelId="{383F156D-F05A-48FF-BF1B-577D0FC07E8B}">
      <dsp:nvSpPr>
        <dsp:cNvPr id="0" name=""/>
        <dsp:cNvSpPr/>
      </dsp:nvSpPr>
      <dsp:spPr>
        <a:xfrm>
          <a:off x="3997532" y="447624"/>
          <a:ext cx="1408871" cy="1408871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 l="-99000" r="-9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3BE1A3-D1DD-4256-9D53-812CC30975E0}">
      <dsp:nvSpPr>
        <dsp:cNvPr id="0" name=""/>
        <dsp:cNvSpPr/>
      </dsp:nvSpPr>
      <dsp:spPr>
        <a:xfrm>
          <a:off x="2820457" y="569583"/>
          <a:ext cx="817118" cy="7132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0" rIns="106680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8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Bonne année scolaire</a:t>
          </a:r>
        </a:p>
      </dsp:txBody>
      <dsp:txXfrm>
        <a:off x="2820457" y="569583"/>
        <a:ext cx="817118" cy="7132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4DFF4B-4D94-46F1-BD87-282A8D1747F1}">
      <dsp:nvSpPr>
        <dsp:cNvPr id="0" name=""/>
        <dsp:cNvSpPr/>
      </dsp:nvSpPr>
      <dsp:spPr>
        <a:xfrm>
          <a:off x="0" y="1331048"/>
          <a:ext cx="6294340" cy="1774731"/>
        </a:xfrm>
        <a:prstGeom prst="notched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DCCDD4-E234-41C3-B7AB-CC3A24CE2873}">
      <dsp:nvSpPr>
        <dsp:cNvPr id="0" name=""/>
        <dsp:cNvSpPr/>
      </dsp:nvSpPr>
      <dsp:spPr>
        <a:xfrm>
          <a:off x="26676" y="292728"/>
          <a:ext cx="821522" cy="131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b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kern="1200" dirty="0">
              <a:latin typeface="Arial" panose="020B0604020202020204" pitchFamily="34" charset="0"/>
              <a:cs typeface="Arial" panose="020B0604020202020204" pitchFamily="34" charset="0"/>
            </a:rPr>
            <a:t>À partir de la 1</a:t>
          </a:r>
          <a:r>
            <a:rPr lang="fr-FR" sz="1050" kern="1200" baseline="30000" dirty="0">
              <a:latin typeface="Arial" panose="020B0604020202020204" pitchFamily="34" charset="0"/>
              <a:cs typeface="Arial" panose="020B0604020202020204" pitchFamily="34" charset="0"/>
            </a:rPr>
            <a:t>ère </a:t>
          </a:r>
          <a:r>
            <a:rPr lang="fr-FR" sz="1050" kern="1200" dirty="0">
              <a:latin typeface="Arial" panose="020B0604020202020204" pitchFamily="34" charset="0"/>
              <a:cs typeface="Arial" panose="020B0604020202020204" pitchFamily="34" charset="0"/>
            </a:rPr>
            <a:t>semaine d’octobre 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050" b="1" kern="1200" dirty="0">
              <a:latin typeface="Arial" panose="020B0604020202020204" pitchFamily="34" charset="0"/>
              <a:cs typeface="Arial" panose="020B0604020202020204" pitchFamily="34" charset="0"/>
            </a:rPr>
            <a:t>cours</a:t>
          </a:r>
          <a:r>
            <a:rPr lang="fr-FR" sz="105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kern="1200" dirty="0">
              <a:latin typeface="Arial" panose="020B0604020202020204" pitchFamily="34" charset="0"/>
              <a:cs typeface="Arial" panose="020B0604020202020204" pitchFamily="34" charset="0"/>
            </a:rPr>
            <a:t>du lundi au mercredi 12 h</a:t>
          </a:r>
        </a:p>
      </dsp:txBody>
      <dsp:txXfrm>
        <a:off x="26676" y="292728"/>
        <a:ext cx="821522" cy="1315625"/>
      </dsp:txXfrm>
    </dsp:sp>
    <dsp:sp modelId="{1DCAC024-A057-42B2-BC52-ABB311ABCBD7}">
      <dsp:nvSpPr>
        <dsp:cNvPr id="0" name=""/>
        <dsp:cNvSpPr/>
      </dsp:nvSpPr>
      <dsp:spPr>
        <a:xfrm>
          <a:off x="275542" y="1989606"/>
          <a:ext cx="443682" cy="4436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2BC733-321E-4B82-8128-60617894D1B8}">
      <dsp:nvSpPr>
        <dsp:cNvPr id="0" name=""/>
        <dsp:cNvSpPr/>
      </dsp:nvSpPr>
      <dsp:spPr>
        <a:xfrm>
          <a:off x="866288" y="2662096"/>
          <a:ext cx="1081073" cy="1774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>
              <a:latin typeface="Arial" panose="020B0604020202020204" pitchFamily="34" charset="0"/>
              <a:cs typeface="Arial" panose="020B0604020202020204" pitchFamily="34" charset="0"/>
            </a:rPr>
            <a:t> novembre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000" b="1" kern="1200" dirty="0">
              <a:latin typeface="Arial" panose="020B0604020202020204" pitchFamily="34" charset="0"/>
              <a:cs typeface="Arial" panose="020B0604020202020204" pitchFamily="34" charset="0"/>
            </a:rPr>
            <a:t>entretiens individuels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fr-FR" sz="1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66288" y="2662096"/>
        <a:ext cx="1081073" cy="1774731"/>
      </dsp:txXfrm>
    </dsp:sp>
    <dsp:sp modelId="{94ADC596-C731-41D9-86E7-D5F21B9A5AFE}">
      <dsp:nvSpPr>
        <dsp:cNvPr id="0" name=""/>
        <dsp:cNvSpPr/>
      </dsp:nvSpPr>
      <dsp:spPr>
        <a:xfrm>
          <a:off x="1184983" y="1996572"/>
          <a:ext cx="443682" cy="4436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A5D396-C427-4CC3-B1A6-671428454E07}">
      <dsp:nvSpPr>
        <dsp:cNvPr id="0" name=""/>
        <dsp:cNvSpPr/>
      </dsp:nvSpPr>
      <dsp:spPr>
        <a:xfrm>
          <a:off x="1988438" y="0"/>
          <a:ext cx="821522" cy="1774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b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>
              <a:latin typeface="Arial" panose="020B0604020202020204" pitchFamily="34" charset="0"/>
              <a:cs typeface="Arial" panose="020B0604020202020204" pitchFamily="34" charset="0"/>
            </a:rPr>
            <a:t>Du 1</a:t>
          </a:r>
          <a:r>
            <a:rPr lang="fr-FR" sz="1000" kern="1200" baseline="30000" dirty="0">
              <a:latin typeface="Arial" panose="020B0604020202020204" pitchFamily="34" charset="0"/>
              <a:cs typeface="Arial" panose="020B0604020202020204" pitchFamily="34" charset="0"/>
            </a:rPr>
            <a:t>er</a:t>
          </a:r>
          <a:r>
            <a:rPr lang="fr-FR" sz="1000" kern="1200" dirty="0">
              <a:latin typeface="Arial" panose="020B0604020202020204" pitchFamily="34" charset="0"/>
              <a:cs typeface="Arial" panose="020B0604020202020204" pitchFamily="34" charset="0"/>
            </a:rPr>
            <a:t> décembre à la fin du mois d’avril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000" b="1" kern="1200" dirty="0">
              <a:latin typeface="Arial" panose="020B0604020202020204" pitchFamily="34" charset="0"/>
              <a:cs typeface="Arial" panose="020B0604020202020204" pitchFamily="34" charset="0"/>
            </a:rPr>
            <a:t>STAGE</a:t>
          </a:r>
          <a:r>
            <a:rPr lang="fr-FR" sz="1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>
              <a:latin typeface="Arial" panose="020B0604020202020204" pitchFamily="34" charset="0"/>
              <a:cs typeface="Arial" panose="020B0604020202020204" pitchFamily="34" charset="0"/>
            </a:rPr>
            <a:t>du mercredi après-midi au vendredi soir</a:t>
          </a:r>
        </a:p>
      </dsp:txBody>
      <dsp:txXfrm>
        <a:off x="1988438" y="0"/>
        <a:ext cx="821522" cy="1774731"/>
      </dsp:txXfrm>
    </dsp:sp>
    <dsp:sp modelId="{1CA14FB2-80E3-4FED-A4D0-82202B23E706}">
      <dsp:nvSpPr>
        <dsp:cNvPr id="0" name=""/>
        <dsp:cNvSpPr/>
      </dsp:nvSpPr>
      <dsp:spPr>
        <a:xfrm>
          <a:off x="2177357" y="1996572"/>
          <a:ext cx="443682" cy="4436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08AC1B-42BD-428E-B14D-0FE75B4A83EF}">
      <dsp:nvSpPr>
        <dsp:cNvPr id="0" name=""/>
        <dsp:cNvSpPr/>
      </dsp:nvSpPr>
      <dsp:spPr>
        <a:xfrm>
          <a:off x="2851036" y="2662096"/>
          <a:ext cx="1084984" cy="1774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>
              <a:latin typeface="Arial" panose="020B0604020202020204" pitchFamily="34" charset="0"/>
              <a:cs typeface="Arial" panose="020B0604020202020204" pitchFamily="34" charset="0"/>
            </a:rPr>
            <a:t>A partir du mois de janvier : inscription et suivi de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000" b="1" kern="1200" dirty="0">
              <a:latin typeface="Arial" panose="020B0604020202020204" pitchFamily="34" charset="0"/>
              <a:cs typeface="Arial" panose="020B0604020202020204" pitchFamily="34" charset="0"/>
            </a:rPr>
            <a:t>PARCOURSUP</a:t>
          </a:r>
        </a:p>
      </dsp:txBody>
      <dsp:txXfrm>
        <a:off x="2851036" y="2662096"/>
        <a:ext cx="1084984" cy="1774731"/>
      </dsp:txXfrm>
    </dsp:sp>
    <dsp:sp modelId="{B5DA12E8-7CE3-4B6D-B6D4-D553B3668EEE}">
      <dsp:nvSpPr>
        <dsp:cNvPr id="0" name=""/>
        <dsp:cNvSpPr/>
      </dsp:nvSpPr>
      <dsp:spPr>
        <a:xfrm>
          <a:off x="3171687" y="1996572"/>
          <a:ext cx="443682" cy="4436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34D70F-9BC3-494F-B2D6-25C0391FC68C}">
      <dsp:nvSpPr>
        <dsp:cNvPr id="0" name=""/>
        <dsp:cNvSpPr/>
      </dsp:nvSpPr>
      <dsp:spPr>
        <a:xfrm>
          <a:off x="3977096" y="0"/>
          <a:ext cx="821522" cy="1774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b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>
              <a:latin typeface="Arial" panose="020B0604020202020204" pitchFamily="34" charset="0"/>
              <a:cs typeface="Arial" panose="020B0604020202020204" pitchFamily="34" charset="0"/>
            </a:rPr>
            <a:t>2</a:t>
          </a:r>
          <a:r>
            <a:rPr lang="fr-FR" sz="1000" kern="1200" baseline="30000" dirty="0">
              <a:latin typeface="Arial" panose="020B0604020202020204" pitchFamily="34" charset="0"/>
              <a:cs typeface="Arial" panose="020B0604020202020204" pitchFamily="34" charset="0"/>
            </a:rPr>
            <a:t>ème</a:t>
          </a:r>
          <a:r>
            <a:rPr lang="fr-FR" sz="1000" kern="1200" dirty="0">
              <a:latin typeface="Arial" panose="020B0604020202020204" pitchFamily="34" charset="0"/>
              <a:cs typeface="Arial" panose="020B0604020202020204" pitchFamily="34" charset="0"/>
            </a:rPr>
            <a:t> semaine de janvier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000" b="1" kern="1200" dirty="0">
              <a:latin typeface="Arial" panose="020B0604020202020204" pitchFamily="34" charset="0"/>
              <a:cs typeface="Arial" panose="020B0604020202020204" pitchFamily="34" charset="0"/>
            </a:rPr>
            <a:t>bilan mi-parcours</a:t>
          </a:r>
        </a:p>
      </dsp:txBody>
      <dsp:txXfrm>
        <a:off x="3977096" y="0"/>
        <a:ext cx="821522" cy="1774731"/>
      </dsp:txXfrm>
    </dsp:sp>
    <dsp:sp modelId="{BBDB9B8D-BC04-4A5A-B81B-763902EA950C}">
      <dsp:nvSpPr>
        <dsp:cNvPr id="0" name=""/>
        <dsp:cNvSpPr/>
      </dsp:nvSpPr>
      <dsp:spPr>
        <a:xfrm>
          <a:off x="4166016" y="1996572"/>
          <a:ext cx="443682" cy="4436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65F05B-0DB9-4EFC-A724-7D07923C67F0}">
      <dsp:nvSpPr>
        <dsp:cNvPr id="0" name=""/>
        <dsp:cNvSpPr/>
      </dsp:nvSpPr>
      <dsp:spPr>
        <a:xfrm>
          <a:off x="4756548" y="2662096"/>
          <a:ext cx="821522" cy="1774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t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kern="1200" dirty="0">
              <a:latin typeface="Arial" panose="020B0604020202020204" pitchFamily="34" charset="0"/>
              <a:cs typeface="Arial" panose="020B0604020202020204" pitchFamily="34" charset="0"/>
            </a:rPr>
            <a:t>Veille des vacances de Pâques :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1" kern="1200" dirty="0">
              <a:latin typeface="Arial" panose="020B0604020202020204" pitchFamily="34" charset="0"/>
              <a:cs typeface="Arial" panose="020B0604020202020204" pitchFamily="34" charset="0"/>
            </a:rPr>
            <a:t>fin des cours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1" kern="1200" dirty="0">
              <a:latin typeface="Arial" panose="020B0604020202020204" pitchFamily="34" charset="0"/>
              <a:cs typeface="Arial" panose="020B0604020202020204" pitchFamily="34" charset="0"/>
            </a:rPr>
            <a:t>16 avril 2025</a:t>
          </a:r>
        </a:p>
      </dsp:txBody>
      <dsp:txXfrm>
        <a:off x="4756548" y="2662096"/>
        <a:ext cx="821522" cy="1774731"/>
      </dsp:txXfrm>
    </dsp:sp>
    <dsp:sp modelId="{F90CE6A4-F17F-4258-8078-E6CC3E6358B3}">
      <dsp:nvSpPr>
        <dsp:cNvPr id="0" name=""/>
        <dsp:cNvSpPr/>
      </dsp:nvSpPr>
      <dsp:spPr>
        <a:xfrm>
          <a:off x="5028614" y="1996572"/>
          <a:ext cx="443682" cy="4436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93A-AEBE-4B59-9015-ADE2224FB889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A6F7-73FF-45DE-BFD8-E61FF31492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3608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93A-AEBE-4B59-9015-ADE2224FB889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A6F7-73FF-45DE-BFD8-E61FF31492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3197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93A-AEBE-4B59-9015-ADE2224FB889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A6F7-73FF-45DE-BFD8-E61FF31492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479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93A-AEBE-4B59-9015-ADE2224FB889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A6F7-73FF-45DE-BFD8-E61FF31492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499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93A-AEBE-4B59-9015-ADE2224FB889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A6F7-73FF-45DE-BFD8-E61FF31492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85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93A-AEBE-4B59-9015-ADE2224FB889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A6F7-73FF-45DE-BFD8-E61FF31492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8883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93A-AEBE-4B59-9015-ADE2224FB889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A6F7-73FF-45DE-BFD8-E61FF31492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93A-AEBE-4B59-9015-ADE2224FB889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A6F7-73FF-45DE-BFD8-E61FF31492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4181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93A-AEBE-4B59-9015-ADE2224FB889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A6F7-73FF-45DE-BFD8-E61FF31492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9705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93A-AEBE-4B59-9015-ADE2224FB889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A6F7-73FF-45DE-BFD8-E61FF31492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7833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0493A-AEBE-4B59-9015-ADE2224FB889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7A6F7-73FF-45DE-BFD8-E61FF31492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980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0493A-AEBE-4B59-9015-ADE2224FB889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7A6F7-73FF-45DE-BFD8-E61FF31492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3270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1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me 6">
            <a:extLst>
              <a:ext uri="{FF2B5EF4-FFF2-40B4-BE49-F238E27FC236}">
                <a16:creationId xmlns:a16="http://schemas.microsoft.com/office/drawing/2014/main" id="{7E5BE6F6-373F-338C-1197-1C8D7B7C46D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32845881"/>
              </p:ext>
            </p:extLst>
          </p:nvPr>
        </p:nvGraphicFramePr>
        <p:xfrm>
          <a:off x="678346" y="2941362"/>
          <a:ext cx="5635487" cy="3235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E9AD0DE7-FA2C-A567-FD88-1B6F7381006E}"/>
              </a:ext>
            </a:extLst>
          </p:cNvPr>
          <p:cNvSpPr txBox="1"/>
          <p:nvPr/>
        </p:nvSpPr>
        <p:spPr>
          <a:xfrm>
            <a:off x="4092438" y="5021125"/>
            <a:ext cx="19604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50" dirty="0">
                <a:latin typeface="Arial" panose="020B0604020202020204" pitchFamily="34" charset="0"/>
                <a:cs typeface="Arial" panose="020B0604020202020204" pitchFamily="34" charset="0"/>
              </a:rPr>
              <a:t>Bonne année scolaire</a:t>
            </a:r>
          </a:p>
        </p:txBody>
      </p:sp>
    </p:spTree>
    <p:extLst>
      <p:ext uri="{BB962C8B-B14F-4D97-AF65-F5344CB8AC3E}">
        <p14:creationId xmlns:p14="http://schemas.microsoft.com/office/powerpoint/2010/main" val="3614388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B94D725-A773-751B-7309-DD78ED4CE1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661" y="4438335"/>
            <a:ext cx="3432084" cy="194338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7F5E9EF-FB88-86CA-8A89-3024A7F61BE2}"/>
              </a:ext>
            </a:extLst>
          </p:cNvPr>
          <p:cNvSpPr txBox="1"/>
          <p:nvPr/>
        </p:nvSpPr>
        <p:spPr>
          <a:xfrm>
            <a:off x="3233407" y="2871117"/>
            <a:ext cx="3624593" cy="1338828"/>
          </a:xfrm>
          <a:prstGeom prst="rect">
            <a:avLst/>
          </a:prstGeom>
          <a:noFill/>
          <a:ln w="44450" cap="rnd">
            <a:noFill/>
            <a:prstDash val="sysDot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4050" kern="0" spc="405" dirty="0">
                <a:latin typeface="Arial" panose="020B0604020202020204" pitchFamily="34" charset="0"/>
                <a:cs typeface="Arial" panose="020B0604020202020204" pitchFamily="34" charset="0"/>
              </a:rPr>
              <a:t>Bienvenue au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516035D-E0B7-4AA7-4C9E-A21EF4EBD578}"/>
              </a:ext>
            </a:extLst>
          </p:cNvPr>
          <p:cNvSpPr txBox="1"/>
          <p:nvPr/>
        </p:nvSpPr>
        <p:spPr>
          <a:xfrm>
            <a:off x="198369" y="4418138"/>
            <a:ext cx="2803208" cy="1338828"/>
          </a:xfrm>
          <a:prstGeom prst="rect">
            <a:avLst/>
          </a:prstGeom>
          <a:noFill/>
          <a:ln w="44450" cap="rnd">
            <a:solidFill>
              <a:schemeClr val="tx1"/>
            </a:solidFill>
            <a:prstDash val="sysDot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4050" kern="0" spc="405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Livret d’accueil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7B093F0-75C9-96C2-068D-CE3EAC245FD2}"/>
              </a:ext>
            </a:extLst>
          </p:cNvPr>
          <p:cNvSpPr txBox="1"/>
          <p:nvPr/>
        </p:nvSpPr>
        <p:spPr>
          <a:xfrm>
            <a:off x="412226" y="2849295"/>
            <a:ext cx="2012674" cy="923330"/>
          </a:xfrm>
          <a:prstGeom prst="rect">
            <a:avLst/>
          </a:prstGeom>
          <a:noFill/>
          <a:ln w="44450" cap="rnd">
            <a:solidFill>
              <a:schemeClr val="tx1"/>
            </a:solidFill>
            <a:prstDash val="sysDot"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5400" kern="0" spc="405" dirty="0">
                <a:solidFill>
                  <a:srgbClr val="CC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FCIL</a:t>
            </a:r>
          </a:p>
        </p:txBody>
      </p:sp>
    </p:spTree>
    <p:extLst>
      <p:ext uri="{BB962C8B-B14F-4D97-AF65-F5344CB8AC3E}">
        <p14:creationId xmlns:p14="http://schemas.microsoft.com/office/powerpoint/2010/main" val="2047910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1E7B2885-C9D1-163B-A651-AD74948650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308" y="7600596"/>
            <a:ext cx="2254055" cy="1075011"/>
          </a:xfrm>
          <a:prstGeom prst="rect">
            <a:avLst/>
          </a:prstGeom>
        </p:spPr>
      </p:pic>
      <p:sp>
        <p:nvSpPr>
          <p:cNvPr id="7" name="Zone de texte 3">
            <a:extLst>
              <a:ext uri="{FF2B5EF4-FFF2-40B4-BE49-F238E27FC236}">
                <a16:creationId xmlns:a16="http://schemas.microsoft.com/office/drawing/2014/main" id="{C9467ED5-02B0-5F8D-AFFE-D13ACC728EE0}"/>
              </a:ext>
            </a:extLst>
          </p:cNvPr>
          <p:cNvSpPr txBox="1"/>
          <p:nvPr/>
        </p:nvSpPr>
        <p:spPr>
          <a:xfrm>
            <a:off x="180022" y="5551669"/>
            <a:ext cx="1768048" cy="1562060"/>
          </a:xfrm>
          <a:prstGeom prst="rect">
            <a:avLst/>
          </a:prstGeom>
          <a:solidFill>
            <a:schemeClr val="lt1"/>
          </a:solidFill>
          <a:ln w="28575">
            <a:solidFill>
              <a:prstClr val="black"/>
            </a:solidFill>
            <a:prstDash val="dash"/>
          </a:ln>
        </p:spPr>
        <p:txBody>
          <a:bodyPr rot="0" spcFirstLastPara="0" vert="horz" wrap="square" lIns="51435" tIns="25718" rIns="51435" bIns="2571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575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Vos cours</a:t>
            </a:r>
            <a:endParaRPr lang="fr-FR" sz="1575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92881" indent="-192881">
              <a:lnSpc>
                <a:spcPct val="150000"/>
              </a:lnSpc>
              <a:spcBef>
                <a:spcPts val="1200"/>
              </a:spcBef>
              <a:buFont typeface="Symbol" panose="05050102010706020507" pitchFamily="18" charset="2"/>
              <a:buChar char="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Lundi : journée</a:t>
            </a:r>
          </a:p>
          <a:p>
            <a:pPr marL="192881" indent="-192881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Mardi : journée</a:t>
            </a:r>
          </a:p>
          <a:p>
            <a:pPr marL="192881" indent="-192881">
              <a:lnSpc>
                <a:spcPct val="150000"/>
              </a:lnSpc>
              <a:buFont typeface="Symbol" panose="05050102010706020507" pitchFamily="18" charset="2"/>
              <a:buChar char="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Mercredi : matin </a:t>
            </a:r>
          </a:p>
          <a:p>
            <a:pPr>
              <a:lnSpc>
                <a:spcPct val="150000"/>
              </a:lnSpc>
            </a:pPr>
            <a:r>
              <a:rPr lang="fr-FR" sz="619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fr-FR" sz="619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fr-FR" sz="619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fr-FR" sz="619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8" name="Zone de texte 4">
            <a:extLst>
              <a:ext uri="{FF2B5EF4-FFF2-40B4-BE49-F238E27FC236}">
                <a16:creationId xmlns:a16="http://schemas.microsoft.com/office/drawing/2014/main" id="{33A7B6FF-55E8-1BEE-D4DB-8811896EDE22}"/>
              </a:ext>
            </a:extLst>
          </p:cNvPr>
          <p:cNvSpPr txBox="1"/>
          <p:nvPr/>
        </p:nvSpPr>
        <p:spPr>
          <a:xfrm>
            <a:off x="2107096" y="5553113"/>
            <a:ext cx="4367267" cy="1793892"/>
          </a:xfrm>
          <a:prstGeom prst="rect">
            <a:avLst/>
          </a:prstGeom>
          <a:solidFill>
            <a:sysClr val="window" lastClr="FFFFFF"/>
          </a:solidFill>
          <a:ln w="28575">
            <a:solidFill>
              <a:prstClr val="black"/>
            </a:solidFill>
            <a:prstDash val="dash"/>
          </a:ln>
        </p:spPr>
        <p:txBody>
          <a:bodyPr rot="0" spcFirstLastPara="0" vert="horz" wrap="square" lIns="51435" tIns="25718" rIns="51435" bIns="2571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575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Votre stage</a:t>
            </a:r>
          </a:p>
          <a:p>
            <a:pPr>
              <a:spcBef>
                <a:spcPts val="600"/>
              </a:spcBef>
            </a:pPr>
            <a:r>
              <a:rPr lang="fr-FR" sz="12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– Octobre  à mi-novembre :</a:t>
            </a:r>
            <a:endParaRPr lang="fr-FR" sz="1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Aide pour votre recherche de stage : lettre de           motivation, CV, entretiens </a:t>
            </a:r>
          </a:p>
          <a:p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Les conventions de stage devront être signées au plus tard, le 15 novembre.</a:t>
            </a:r>
          </a:p>
          <a:p>
            <a:pPr>
              <a:spcBef>
                <a:spcPts val="675"/>
              </a:spcBef>
            </a:pPr>
            <a:r>
              <a:rPr lang="fr-FR" sz="1200" b="1" dirty="0">
                <a:latin typeface="Arial" panose="020B0604020202020204" pitchFamily="34" charset="0"/>
                <a:cs typeface="Times New Roman" panose="02020603050405020304" pitchFamily="18" charset="0"/>
              </a:rPr>
              <a:t>2 – Du 1er décembre à la fin du mois d’avril : </a:t>
            </a:r>
          </a:p>
          <a:p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Suivi de stage auprès de vos employeurs</a:t>
            </a:r>
          </a:p>
          <a:p>
            <a:r>
              <a:rPr lang="fr-FR" sz="9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graphicFrame>
        <p:nvGraphicFramePr>
          <p:cNvPr id="2" name="Diagramme 1">
            <a:extLst>
              <a:ext uri="{FF2B5EF4-FFF2-40B4-BE49-F238E27FC236}">
                <a16:creationId xmlns:a16="http://schemas.microsoft.com/office/drawing/2014/main" id="{6987F911-4A02-9DAE-2E43-58CCAF0AA1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23550724"/>
              </p:ext>
            </p:extLst>
          </p:nvPr>
        </p:nvGraphicFramePr>
        <p:xfrm>
          <a:off x="180022" y="906449"/>
          <a:ext cx="6294341" cy="4436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1163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>
            <a:extLst>
              <a:ext uri="{FF2B5EF4-FFF2-40B4-BE49-F238E27FC236}">
                <a16:creationId xmlns:a16="http://schemas.microsoft.com/office/drawing/2014/main" id="{1E7B2885-C9D1-163B-A651-AD74948650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223" y="7568699"/>
            <a:ext cx="1876949" cy="895160"/>
          </a:xfrm>
          <a:prstGeom prst="rect">
            <a:avLst/>
          </a:prstGeom>
        </p:spPr>
      </p:pic>
      <p:sp>
        <p:nvSpPr>
          <p:cNvPr id="10" name="Zone de texte 11">
            <a:extLst>
              <a:ext uri="{FF2B5EF4-FFF2-40B4-BE49-F238E27FC236}">
                <a16:creationId xmlns:a16="http://schemas.microsoft.com/office/drawing/2014/main" id="{0B278AF9-3A00-D642-6C29-AA0322753AB8}"/>
              </a:ext>
            </a:extLst>
          </p:cNvPr>
          <p:cNvSpPr txBox="1"/>
          <p:nvPr/>
        </p:nvSpPr>
        <p:spPr>
          <a:xfrm>
            <a:off x="3759479" y="5296936"/>
            <a:ext cx="2106786" cy="1913489"/>
          </a:xfrm>
          <a:prstGeom prst="rect">
            <a:avLst/>
          </a:prstGeom>
          <a:solidFill>
            <a:sysClr val="window" lastClr="FFFFFF"/>
          </a:solidFill>
          <a:ln w="28575">
            <a:solidFill>
              <a:prstClr val="black"/>
            </a:solidFill>
            <a:prstDash val="dash"/>
          </a:ln>
        </p:spPr>
        <p:txBody>
          <a:bodyPr rot="0" spcFirstLastPara="0" vert="horz" wrap="square" lIns="51435" tIns="25718" rIns="51435" bIns="2571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5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Projet </a:t>
            </a:r>
            <a:endParaRPr lang="fr-FR" sz="15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675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619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1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12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Projet Voltaire 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pour améliorer votre orthographe et votre grammaire à votre rythme. Certification en fin d’année.</a:t>
            </a:r>
          </a:p>
          <a:p>
            <a:r>
              <a:rPr lang="fr-FR" sz="9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1" name="Zone de texte 9">
            <a:extLst>
              <a:ext uri="{FF2B5EF4-FFF2-40B4-BE49-F238E27FC236}">
                <a16:creationId xmlns:a16="http://schemas.microsoft.com/office/drawing/2014/main" id="{04875450-29AF-2E6F-FF05-683721D42ABC}"/>
              </a:ext>
            </a:extLst>
          </p:cNvPr>
          <p:cNvSpPr txBox="1"/>
          <p:nvPr/>
        </p:nvSpPr>
        <p:spPr>
          <a:xfrm>
            <a:off x="658360" y="6402564"/>
            <a:ext cx="2542039" cy="1884186"/>
          </a:xfrm>
          <a:prstGeom prst="rect">
            <a:avLst/>
          </a:prstGeom>
          <a:solidFill>
            <a:sysClr val="window" lastClr="FFFFFF"/>
          </a:solidFill>
          <a:ln w="28575">
            <a:solidFill>
              <a:prstClr val="black"/>
            </a:solidFill>
            <a:prstDash val="dash"/>
          </a:ln>
        </p:spPr>
        <p:txBody>
          <a:bodyPr rot="0" spcFirstLastPara="0" vert="horz" wrap="square" lIns="51435" tIns="25718" rIns="51435" bIns="2571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5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suivi de votre année </a:t>
            </a:r>
          </a:p>
          <a:p>
            <a:pPr>
              <a:spcBef>
                <a:spcPts val="675"/>
              </a:spcBef>
            </a:pPr>
            <a:r>
              <a:rPr lang="fr-FR" sz="9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fr-FR" sz="12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travail d’équipe : </a:t>
            </a:r>
          </a:p>
          <a:p>
            <a:pPr marL="160735" indent="-160735"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Tous vos enseignants sont vos interlocuteurs</a:t>
            </a:r>
          </a:p>
          <a:p>
            <a:pPr marL="160735" indent="-160735"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Votre professeur principal</a:t>
            </a:r>
          </a:p>
          <a:p>
            <a:pPr>
              <a:spcBef>
                <a:spcPts val="600"/>
              </a:spcBef>
            </a:pPr>
            <a:r>
              <a:rPr lang="fr-FR" sz="12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– Les conseils de classe</a:t>
            </a:r>
            <a:endParaRPr lang="fr-FR" sz="1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735" indent="-160735"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par an</a:t>
            </a:r>
          </a:p>
          <a:p>
            <a:pPr marL="160735" indent="-160735"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 mois de janvier et d’avril</a:t>
            </a:r>
          </a:p>
          <a:p>
            <a:endParaRPr lang="fr-FR" sz="9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619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Zone de texte 11">
            <a:extLst>
              <a:ext uri="{FF2B5EF4-FFF2-40B4-BE49-F238E27FC236}">
                <a16:creationId xmlns:a16="http://schemas.microsoft.com/office/drawing/2014/main" id="{8B2EAD03-9EC6-A7EE-B86E-D3B393C74017}"/>
              </a:ext>
            </a:extLst>
          </p:cNvPr>
          <p:cNvSpPr txBox="1"/>
          <p:nvPr/>
        </p:nvSpPr>
        <p:spPr>
          <a:xfrm>
            <a:off x="585006" y="709822"/>
            <a:ext cx="5195534" cy="4186028"/>
          </a:xfrm>
          <a:prstGeom prst="rect">
            <a:avLst/>
          </a:prstGeom>
          <a:solidFill>
            <a:sysClr val="window" lastClr="FFFFFF"/>
          </a:solidFill>
          <a:ln w="28575">
            <a:solidFill>
              <a:prstClr val="black"/>
            </a:solidFill>
            <a:prstDash val="dash"/>
          </a:ln>
        </p:spPr>
        <p:txBody>
          <a:bodyPr rot="0" spcFirstLastPara="0" vert="horz" wrap="square" lIns="51435" tIns="25718" rIns="51435" bIns="2571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9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graphicFrame>
        <p:nvGraphicFramePr>
          <p:cNvPr id="3" name="Tableau 12">
            <a:extLst>
              <a:ext uri="{FF2B5EF4-FFF2-40B4-BE49-F238E27FC236}">
                <a16:creationId xmlns:a16="http://schemas.microsoft.com/office/drawing/2014/main" id="{E184AAC5-0168-09BD-5D1E-7F3D8319BC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495053"/>
              </p:ext>
            </p:extLst>
          </p:nvPr>
        </p:nvGraphicFramePr>
        <p:xfrm>
          <a:off x="743563" y="1313551"/>
          <a:ext cx="4896000" cy="32981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056912">
                  <a:extLst>
                    <a:ext uri="{9D8B030D-6E8A-4147-A177-3AD203B41FA5}">
                      <a16:colId xmlns:a16="http://schemas.microsoft.com/office/drawing/2014/main" val="3236152105"/>
                    </a:ext>
                  </a:extLst>
                </a:gridCol>
                <a:gridCol w="1839088">
                  <a:extLst>
                    <a:ext uri="{9D8B030D-6E8A-4147-A177-3AD203B41FA5}">
                      <a16:colId xmlns:a16="http://schemas.microsoft.com/office/drawing/2014/main" val="3181370850"/>
                    </a:ext>
                  </a:extLst>
                </a:gridCol>
              </a:tblGrid>
              <a:tr h="31729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Matières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Heures</a:t>
                      </a:r>
                      <a:endParaRPr lang="fr-FR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25718" marB="25718"/>
                </a:tc>
                <a:extLst>
                  <a:ext uri="{0D108BD9-81ED-4DB2-BD59-A6C34878D82A}">
                    <a16:rowId xmlns:a16="http://schemas.microsoft.com/office/drawing/2014/main" val="3396992332"/>
                  </a:ext>
                </a:extLst>
              </a:tr>
              <a:tr h="288519">
                <a:tc>
                  <a:txBody>
                    <a:bodyPr/>
                    <a:lstStyle/>
                    <a:p>
                      <a:pPr algn="l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Culture générale</a:t>
                      </a: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:a16="http://schemas.microsoft.com/office/drawing/2014/main" val="2489170740"/>
                  </a:ext>
                </a:extLst>
              </a:tr>
              <a:tr h="288519">
                <a:tc>
                  <a:txBody>
                    <a:bodyPr/>
                    <a:lstStyle/>
                    <a:p>
                      <a:pPr algn="l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Anglais</a:t>
                      </a: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:a16="http://schemas.microsoft.com/office/drawing/2014/main" val="3963235039"/>
                  </a:ext>
                </a:extLst>
              </a:tr>
              <a:tr h="288519">
                <a:tc>
                  <a:txBody>
                    <a:bodyPr/>
                    <a:lstStyle/>
                    <a:p>
                      <a:pPr algn="l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Espagnol</a:t>
                      </a: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:a16="http://schemas.microsoft.com/office/drawing/2014/main" val="2022394034"/>
                  </a:ext>
                </a:extLst>
              </a:tr>
              <a:tr h="288519">
                <a:tc>
                  <a:txBody>
                    <a:bodyPr/>
                    <a:lstStyle/>
                    <a:p>
                      <a:pPr algn="l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Droit / Economie</a:t>
                      </a: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:a16="http://schemas.microsoft.com/office/drawing/2014/main" val="967149759"/>
                  </a:ext>
                </a:extLst>
              </a:tr>
              <a:tr h="288519">
                <a:tc>
                  <a:txBody>
                    <a:bodyPr/>
                    <a:lstStyle/>
                    <a:p>
                      <a:pPr algn="l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Management</a:t>
                      </a: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:a16="http://schemas.microsoft.com/office/drawing/2014/main" val="111383494"/>
                  </a:ext>
                </a:extLst>
              </a:tr>
              <a:tr h="384133">
                <a:tc>
                  <a:txBody>
                    <a:bodyPr/>
                    <a:lstStyle/>
                    <a:p>
                      <a:pPr algn="l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Statistiques commerciales appliquées</a:t>
                      </a: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:a16="http://schemas.microsoft.com/office/drawing/2014/main" val="1567345093"/>
                  </a:ext>
                </a:extLst>
              </a:tr>
              <a:tr h="288519">
                <a:tc>
                  <a:txBody>
                    <a:bodyPr/>
                    <a:lstStyle/>
                    <a:p>
                      <a:pPr algn="l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Informatique</a:t>
                      </a: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:a16="http://schemas.microsoft.com/office/drawing/2014/main" val="2906697705"/>
                  </a:ext>
                </a:extLst>
              </a:tr>
              <a:tr h="288519">
                <a:tc>
                  <a:txBody>
                    <a:bodyPr/>
                    <a:lstStyle/>
                    <a:p>
                      <a:pPr algn="l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Suivi de stage</a:t>
                      </a: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:a16="http://schemas.microsoft.com/office/drawing/2014/main" val="1062150667"/>
                  </a:ext>
                </a:extLst>
              </a:tr>
              <a:tr h="288519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Méthodologie</a:t>
                      </a: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519"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51435" marR="51435" marT="25718" marB="2571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fr-FR" sz="1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435" marR="51435" marT="25718" marB="25718" anchor="ctr"/>
                </a:tc>
                <a:extLst>
                  <a:ext uri="{0D108BD9-81ED-4DB2-BD59-A6C34878D82A}">
                    <a16:rowId xmlns:a16="http://schemas.microsoft.com/office/drawing/2014/main" val="3947788139"/>
                  </a:ext>
                </a:extLst>
              </a:tr>
            </a:tbl>
          </a:graphicData>
        </a:graphic>
      </p:graphicFrame>
      <p:sp>
        <p:nvSpPr>
          <p:cNvPr id="13" name="ZoneTexte 12">
            <a:extLst>
              <a:ext uri="{FF2B5EF4-FFF2-40B4-BE49-F238E27FC236}">
                <a16:creationId xmlns:a16="http://schemas.microsoft.com/office/drawing/2014/main" id="{7B241DB1-02C2-AC34-B5CC-50BC9942BC43}"/>
              </a:ext>
            </a:extLst>
          </p:cNvPr>
          <p:cNvSpPr txBox="1"/>
          <p:nvPr/>
        </p:nvSpPr>
        <p:spPr>
          <a:xfrm>
            <a:off x="819763" y="796933"/>
            <a:ext cx="4736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Vos enseignements</a:t>
            </a:r>
          </a:p>
        </p:txBody>
      </p:sp>
      <p:sp>
        <p:nvSpPr>
          <p:cNvPr id="8" name="Zone de texte 3">
            <a:extLst>
              <a:ext uri="{FF2B5EF4-FFF2-40B4-BE49-F238E27FC236}">
                <a16:creationId xmlns:a16="http://schemas.microsoft.com/office/drawing/2014/main" id="{3241A7FE-B50E-32EB-194A-02E15E808BC0}"/>
              </a:ext>
            </a:extLst>
          </p:cNvPr>
          <p:cNvSpPr txBox="1"/>
          <p:nvPr/>
        </p:nvSpPr>
        <p:spPr>
          <a:xfrm>
            <a:off x="667885" y="5268361"/>
            <a:ext cx="2542039" cy="980039"/>
          </a:xfrm>
          <a:prstGeom prst="rect">
            <a:avLst/>
          </a:prstGeom>
          <a:solidFill>
            <a:schemeClr val="lt1"/>
          </a:solidFill>
          <a:ln w="28575">
            <a:solidFill>
              <a:prstClr val="black"/>
            </a:solidFill>
            <a:prstDash val="dash"/>
          </a:ln>
        </p:spPr>
        <p:txBody>
          <a:bodyPr rot="0" spcFirstLastPara="0" vert="horz" wrap="square" lIns="51435" tIns="25718" rIns="51435" bIns="2571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r-FR" sz="15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Vos qualités</a:t>
            </a:r>
          </a:p>
          <a:p>
            <a:pPr algn="ctr"/>
            <a:endParaRPr lang="fr-FR" sz="6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Assidus, motivés, investis dans votre scolarité. </a:t>
            </a:r>
          </a:p>
          <a:p>
            <a:pPr>
              <a:lnSpc>
                <a:spcPct val="150000"/>
              </a:lnSpc>
            </a:pPr>
            <a:r>
              <a:rPr lang="fr-FR" sz="619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fr-FR" sz="619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fr-FR" sz="619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540851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</TotalTime>
  <Words>263</Words>
  <Application>Microsoft Office PowerPoint</Application>
  <PresentationFormat>Affichage à l'écran (4:3)</PresentationFormat>
  <Paragraphs>80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Carole BOZAJIC</dc:creator>
  <cp:lastModifiedBy>sec-eleve</cp:lastModifiedBy>
  <cp:revision>36</cp:revision>
  <dcterms:created xsi:type="dcterms:W3CDTF">2022-06-13T10:18:00Z</dcterms:created>
  <dcterms:modified xsi:type="dcterms:W3CDTF">2024-09-13T09:32:04Z</dcterms:modified>
</cp:coreProperties>
</file>